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tags/tag1.xml" ContentType="application/vnd.openxmlformats-officedocument.presentationml.tags+xml"/>
  <Override PartName="/ppt/slides/slide2.xml" ContentType="application/vnd.openxmlformats-officedocument.presentationml.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1.xml" ContentType="application/vnd.openxmlformats-officedocument.presentationml.notesSlide+xml"/>
  <Override PartName="/ppt/slides/slide10.xml" ContentType="application/vnd.openxmlformats-officedocument.presentationml.slide+xml"/>
  <Override PartName="/ppt/tags/tag33.xml" ContentType="application/vnd.openxmlformats-officedocument.presentationml.tags+xml"/>
  <Override PartName="/ppt/slides/slide11.xml" ContentType="application/vnd.openxmlformats-officedocument.presentationml.slide+xml"/>
  <Override PartName="/ppt/tags/tag34.xml" ContentType="application/vnd.openxmlformats-officedocument.presentationml.tags+xml"/>
  <Override PartName="/ppt/slides/slide12.xml" ContentType="application/vnd.openxmlformats-officedocument.presentationml.slide+xml"/>
  <Override PartName="/ppt/slides/slide13.xml" ContentType="application/vnd.openxmlformats-officedocument.presentationml.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slides/slide14.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howSpecialPlsOnTitleSld="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2F796B"/>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007" autoAdjust="0"/>
    <p:restoredTop sz="86483" autoAdjust="0"/>
  </p:normalViewPr>
  <p:slideViewPr>
    <p:cSldViewPr snapToGrid="0">
      <p:cViewPr varScale="1">
        <p:scale>
          <a:sx n="123" d="100"/>
          <a:sy n="123" d="100"/>
        </p:scale>
        <p:origin x="114" y="270"/>
      </p:cViewPr>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tableStyles" Target="tableStyles.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18" name=""/>
        <p:cNvGrpSpPr/>
        <p:nvPr/>
      </p:nvGrpSpPr>
      <p:grpSpPr>
        <a:xfrm>
          <a:off x="0" y="0"/>
          <a:ext cx="0" cy="0"/>
          <a:chOff x="0" y="0"/>
          <a:chExt cx="0" cy="0"/>
        </a:xfrm>
      </p:grpSpPr>
      <p:sp>
        <p:nvSpPr>
          <p:cNvPr id="1048837"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8838"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3D9A9E8B-8668-4EE9-81CF-39121E276770}" type="datetimeFigureOut">
              <a:rPr altLang="en-US" lang="zh-CN" smtClean="0"/>
            </a:fld>
            <a:endParaRPr altLang="en-US" lang="zh-CN"/>
          </a:p>
        </p:txBody>
      </p:sp>
      <p:sp>
        <p:nvSpPr>
          <p:cNvPr id="1048839"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8840"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lang="zh-CN"/>
              <a:t>单击此处编辑母版文本样式</a:t>
            </a:r>
            <a:endParaRPr altLang="en-US" lang="zh-CN"/>
          </a:p>
          <a:p>
            <a:pPr lvl="1"/>
            <a:r>
              <a:rPr altLang="en-US" lang="zh-CN"/>
              <a:t>二级</a:t>
            </a:r>
            <a:endParaRPr altLang="en-US" lang="zh-CN"/>
          </a:p>
          <a:p>
            <a:pPr lvl="2"/>
            <a:r>
              <a:rPr altLang="en-US" lang="zh-CN"/>
              <a:t>三级</a:t>
            </a:r>
            <a:endParaRPr altLang="en-US" lang="zh-CN"/>
          </a:p>
          <a:p>
            <a:pPr lvl="3"/>
            <a:r>
              <a:rPr altLang="en-US" lang="zh-CN"/>
              <a:t>四级</a:t>
            </a:r>
            <a:endParaRPr altLang="en-US" lang="zh-CN"/>
          </a:p>
          <a:p>
            <a:pPr lvl="4"/>
            <a:r>
              <a:rPr altLang="en-US" lang="zh-CN"/>
              <a:t>五级</a:t>
            </a:r>
            <a:endParaRPr altLang="en-US" lang="zh-CN"/>
          </a:p>
        </p:txBody>
      </p:sp>
      <p:sp>
        <p:nvSpPr>
          <p:cNvPr id="1048841"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8842"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893DABDA-89F0-4727-B28F-05A90B0069BB}" type="slidenum">
              <a:rPr altLang="en-US" lang="zh-CN" smtClean="0"/>
            </a:fld>
            <a:endParaRPr altLang="en-US"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54" name="幻灯片图像占位符 1"/>
          <p:cNvSpPr>
            <a:spLocks noChangeAspect="1" noRot="1" noGrp="1"/>
          </p:cNvSpPr>
          <p:nvPr>
            <p:ph type="sldImg"/>
          </p:nvPr>
        </p:nvSpPr>
        <p:spPr/>
      </p:sp>
      <p:sp>
        <p:nvSpPr>
          <p:cNvPr id="1048655" name="备注占位符 2"/>
          <p:cNvSpPr>
            <a:spLocks noGrp="1"/>
          </p:cNvSpPr>
          <p:nvPr>
            <p:ph type="body" idx="1"/>
          </p:nvPr>
        </p:nvSpPr>
        <p:spPr/>
        <p:txBody>
          <a:bodyPr/>
          <a:p>
            <a:r>
              <a:rPr altLang="zh-CN" lang="en-US"/>
              <a:t>13005f33-35e3-4f6f-b007-f7934486b353.source.4.zh-Hans</a:t>
            </a:r>
            <a:endParaRPr altLang="en-US" lang="zh-CN"/>
          </a:p>
        </p:txBody>
      </p:sp>
      <p:sp>
        <p:nvSpPr>
          <p:cNvPr id="1048656" name="灯片编号占位符 3"/>
          <p:cNvSpPr>
            <a:spLocks noGrp="1"/>
          </p:cNvSpPr>
          <p:nvPr>
            <p:ph type="sldNum" sz="quarter" idx="5"/>
          </p:nvPr>
        </p:nvSpPr>
        <p:spPr/>
        <p:txBody>
          <a:bodyPr/>
          <a:p>
            <a:fld id="{94675CAC-2AE5-4CA1-95C9-68C0ACE32F77}" type="slidenum">
              <a:rPr altLang="en-US" lang="zh-CN" smtClean="0"/>
            </a:fld>
            <a:endParaRPr altLang="en-US" 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bg>
      <p:bgRef idx="1001">
        <a:schemeClr val="bg1"/>
      </p:bgRef>
    </p:bg>
    <p:spTree>
      <p:nvGrpSpPr>
        <p:cNvPr id="20" name=""/>
        <p:cNvGrpSpPr/>
        <p:nvPr/>
      </p:nvGrpSpPr>
      <p:grpSpPr>
        <a:xfrm>
          <a:off x="0" y="0"/>
          <a:ext cx="0" cy="0"/>
          <a:chOff x="0" y="0"/>
          <a:chExt cx="0" cy="0"/>
        </a:xfrm>
      </p:grpSpPr>
      <p:grpSp>
        <p:nvGrpSpPr>
          <p:cNvPr id="21" name="Group 25"/>
          <p:cNvGrpSpPr/>
          <p:nvPr/>
        </p:nvGrpSpPr>
        <p:grpSpPr>
          <a:xfrm>
            <a:off x="0" y="0"/>
            <a:ext cx="12309071" cy="6858000"/>
            <a:chOff x="0" y="0"/>
            <a:chExt cx="12309071" cy="6858000"/>
          </a:xfrm>
        </p:grpSpPr>
        <p:sp>
          <p:nvSpPr>
            <p:cNvPr id="1048581" name="Rectangle 24"/>
            <p:cNvSpPr/>
            <p:nvPr/>
          </p:nvSpPr>
          <p:spPr>
            <a:xfrm>
              <a:off x="0" y="0"/>
              <a:ext cx="12192000" cy="6858000"/>
            </a:xfrm>
            <a:prstGeom prst="rect"/>
            <a:blipFill rotWithShape="0">
              <a:blip xmlns:r="http://schemas.openxmlformats.org/officeDocument/2006/relationships" r:embed="rId1"/>
              <a:srcRect/>
              <a:stretch>
                <a:fillRect l="-180" r="-180"/>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anchor="t" anchorCtr="0" bIns="45720" compatLnSpc="1" forceAA="0" fromWordArt="0" lIns="91440" numCol="1" rIns="91440" rot="0" rtlCol="0" spcCol="0" spcFirstLastPara="0" tIns="45720" vert="horz" wrap="square">
              <a:noAutofit/>
            </a:bodyPr>
            <a:p>
              <a:pPr algn="ctr" lvl="0"/>
              <a:endParaRPr altLang="en-US" lang="zh-CN"/>
            </a:p>
          </p:txBody>
        </p:sp>
        <p:sp>
          <p:nvSpPr>
            <p:cNvPr id="1048582" name="Freeform: Shape 22"/>
            <p:cNvSpPr/>
            <p:nvPr/>
          </p:nvSpPr>
          <p:spPr>
            <a:xfrm>
              <a:off x="998733" y="0"/>
              <a:ext cx="11193267" cy="6858000"/>
            </a:xfrm>
            <a:custGeom>
              <a:avLst/>
              <a:gdLst>
                <a:gd name="connsiteX0" fmla="*/ 6190247 w 11193267"/>
                <a:gd name="connsiteY0" fmla="*/ 0 h 6858000"/>
                <a:gd name="connsiteX1" fmla="*/ 11193267 w 11193267"/>
                <a:gd name="connsiteY1" fmla="*/ 0 h 6858000"/>
                <a:gd name="connsiteX2" fmla="*/ 11193267 w 11193267"/>
                <a:gd name="connsiteY2" fmla="*/ 6858000 h 6858000"/>
                <a:gd name="connsiteX3" fmla="*/ 0 w 11193267"/>
                <a:gd name="connsiteY3" fmla="*/ 6858000 h 6858000"/>
                <a:gd name="connsiteX4" fmla="*/ 6190247 w 1119326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3267" h="6858000">
                  <a:moveTo>
                    <a:pt x="6190247" y="0"/>
                  </a:moveTo>
                  <a:lnTo>
                    <a:pt x="11193267" y="0"/>
                  </a:lnTo>
                  <a:lnTo>
                    <a:pt x="11193267" y="6858000"/>
                  </a:lnTo>
                  <a:lnTo>
                    <a:pt x="0" y="6858000"/>
                  </a:lnTo>
                  <a:lnTo>
                    <a:pt x="6190247" y="0"/>
                  </a:lnTo>
                  <a:close/>
                </a:path>
              </a:pathLst>
            </a:custGeom>
            <a:gradFill flip="none" rotWithShape="1">
              <a:gsLst>
                <a:gs pos="0">
                  <a:schemeClr val="accent1">
                    <a:lumMod val="60000"/>
                    <a:lumOff val="40000"/>
                    <a:alpha val="80000"/>
                  </a:schemeClr>
                </a:gs>
                <a:gs pos="100000">
                  <a:schemeClr val="accent1"/>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horzOverflow="overflow" lIns="91440" numCol="1" rIns="91440" rot="0" rtlCol="0" spcCol="0" spcFirstLastPara="0" tIns="45720" vert="horz" vertOverflow="overflow" wrap="square">
              <a:noAutofit/>
            </a:bodyPr>
            <a:p>
              <a:pPr algn="ctr" lvl="0"/>
              <a:endParaRPr altLang="en-US" lang="zh-CN">
                <a:solidFill>
                  <a:schemeClr val="lt1"/>
                </a:solidFill>
                <a:latin typeface="Arial" panose="020B0604020202020204" pitchFamily="34" charset="0"/>
                <a:ea typeface="Microsoft YaHei" panose="020B0503020204020204" pitchFamily="34" charset="-122"/>
              </a:endParaRPr>
            </a:p>
          </p:txBody>
        </p:sp>
        <p:sp>
          <p:nvSpPr>
            <p:cNvPr id="1048583" name="Freeform: Shape 13"/>
            <p:cNvSpPr/>
            <p:nvPr/>
          </p:nvSpPr>
          <p:spPr>
            <a:xfrm flipH="1">
              <a:off x="2586711" y="0"/>
              <a:ext cx="5318341" cy="5103511"/>
            </a:xfrm>
            <a:custGeom>
              <a:avLst/>
              <a:gdLst>
                <a:gd name="connsiteX0" fmla="*/ 0 w 7146685"/>
                <a:gd name="connsiteY0" fmla="*/ 0 h 6858000"/>
                <a:gd name="connsiteX1" fmla="*/ 1129980 w 7146685"/>
                <a:gd name="connsiteY1" fmla="*/ 0 h 6858000"/>
                <a:gd name="connsiteX2" fmla="*/ 7146685 w 7146685"/>
                <a:gd name="connsiteY2" fmla="*/ 6659625 h 6858000"/>
                <a:gd name="connsiteX3" fmla="*/ 7146685 w 7146685"/>
                <a:gd name="connsiteY3" fmla="*/ 6858000 h 6858000"/>
                <a:gd name="connsiteX4" fmla="*/ 6154056 w 714668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6685" h="6858000">
                  <a:moveTo>
                    <a:pt x="0" y="0"/>
                  </a:moveTo>
                  <a:lnTo>
                    <a:pt x="1129980" y="0"/>
                  </a:lnTo>
                  <a:lnTo>
                    <a:pt x="7146685" y="6659625"/>
                  </a:lnTo>
                  <a:lnTo>
                    <a:pt x="7146685" y="6858000"/>
                  </a:lnTo>
                  <a:lnTo>
                    <a:pt x="6154056" y="6858000"/>
                  </a:lnTo>
                  <a:close/>
                </a:path>
              </a:pathLst>
            </a:custGeom>
            <a:gradFill flip="none" rotWithShape="1">
              <a:gsLst>
                <a:gs pos="0">
                  <a:schemeClr val="accent2">
                    <a:alpha val="40000"/>
                  </a:schemeClr>
                </a:gs>
                <a:gs pos="100000">
                  <a:schemeClr val="accent1">
                    <a:alpha val="40000"/>
                  </a:schemeClr>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584" name="Freeform: Shape 14"/>
            <p:cNvSpPr/>
            <p:nvPr/>
          </p:nvSpPr>
          <p:spPr>
            <a:xfrm flipH="1">
              <a:off x="2600770" y="4888653"/>
              <a:ext cx="2090057" cy="196934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56000"/>
                  </a:schemeClr>
                </a:gs>
                <a:gs pos="100000">
                  <a:schemeClr val="accent1">
                    <a:alpha val="64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585" name="Freeform: Shape 19"/>
            <p:cNvSpPr/>
            <p:nvPr/>
          </p:nvSpPr>
          <p:spPr>
            <a:xfrm flipH="1">
              <a:off x="9466676" y="41612"/>
              <a:ext cx="2842395" cy="2191448"/>
            </a:xfrm>
            <a:custGeom>
              <a:avLst/>
              <a:gdLst>
                <a:gd name="connsiteX0" fmla="*/ 0 w 2842395"/>
                <a:gd name="connsiteY0" fmla="*/ 0 h 2191448"/>
                <a:gd name="connsiteX1" fmla="*/ 862510 w 2842395"/>
                <a:gd name="connsiteY1" fmla="*/ 0 h 2191448"/>
                <a:gd name="connsiteX2" fmla="*/ 2842395 w 2842395"/>
                <a:gd name="connsiteY2" fmla="*/ 2191448 h 2191448"/>
                <a:gd name="connsiteX3" fmla="*/ 1670542 w 2842395"/>
                <a:gd name="connsiteY3" fmla="*/ 2191448 h 2191448"/>
                <a:gd name="connsiteX4" fmla="*/ 0 w 2842395"/>
                <a:gd name="connsiteY4" fmla="*/ 329818 h 21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395" h="2191448">
                  <a:moveTo>
                    <a:pt x="0" y="0"/>
                  </a:moveTo>
                  <a:lnTo>
                    <a:pt x="862510" y="0"/>
                  </a:lnTo>
                  <a:lnTo>
                    <a:pt x="2842395" y="2191448"/>
                  </a:lnTo>
                  <a:lnTo>
                    <a:pt x="1670542" y="2191448"/>
                  </a:lnTo>
                  <a:lnTo>
                    <a:pt x="0" y="329818"/>
                  </a:lnTo>
                  <a:close/>
                </a:path>
              </a:pathLst>
            </a:custGeom>
            <a:gradFill flip="none" rotWithShape="1">
              <a:gsLst>
                <a:gs pos="0">
                  <a:schemeClr val="accent2">
                    <a:alpha val="20000"/>
                  </a:schemeClr>
                </a:gs>
                <a:gs pos="100000">
                  <a:schemeClr val="accent1">
                    <a:alpha val="2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586" name="Freeform: Shape 20"/>
            <p:cNvSpPr/>
            <p:nvPr/>
          </p:nvSpPr>
          <p:spPr>
            <a:xfrm flipH="1">
              <a:off x="10522050" y="587802"/>
              <a:ext cx="1595059" cy="150293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70000"/>
                  </a:schemeClr>
                </a:gs>
                <a:gs pos="100000">
                  <a:schemeClr val="accent1">
                    <a:alpha val="7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grpSp>
      <p:sp>
        <p:nvSpPr>
          <p:cNvPr id="1048587" name="Title 4"/>
          <p:cNvSpPr>
            <a:spLocks noGrp="1"/>
          </p:cNvSpPr>
          <p:nvPr>
            <p:ph type="ctrTitle" hasCustomPrompt="1"/>
          </p:nvPr>
        </p:nvSpPr>
        <p:spPr>
          <a:xfrm>
            <a:off x="4318900" y="1848757"/>
            <a:ext cx="7200000" cy="2160000"/>
          </a:xfrm>
          <a:prstGeom prst="rect"/>
        </p:spPr>
        <p:txBody>
          <a:bodyPr anchor="b" wrap="square">
            <a:normAutofit/>
          </a:bodyPr>
          <a:lstStyle>
            <a:lvl1pPr algn="r">
              <a:lnSpc>
                <a:spcPct val="100000"/>
              </a:lnSpc>
              <a:defRPr sz="4400">
                <a:ln w="19050">
                  <a:noFill/>
                </a:ln>
                <a:solidFill>
                  <a:schemeClr val="tx1"/>
                </a:solidFill>
              </a:defRPr>
            </a:lvl1pPr>
          </a:lstStyle>
          <a:p>
            <a:pPr lvl="0"/>
            <a:r>
              <a:rPr lang="en-US"/>
              <a:t>Click to add title</a:t>
            </a:r>
            <a:endParaRPr lang="en-US"/>
          </a:p>
        </p:txBody>
      </p:sp>
      <p:sp>
        <p:nvSpPr>
          <p:cNvPr id="1048588" name="Subtitle 8"/>
          <p:cNvSpPr>
            <a:spLocks noGrp="1"/>
          </p:cNvSpPr>
          <p:nvPr>
            <p:ph type="subTitle" sz="quarter" idx="1" hasCustomPrompt="1"/>
          </p:nvPr>
        </p:nvSpPr>
        <p:spPr>
          <a:xfrm>
            <a:off x="4318900" y="4277984"/>
            <a:ext cx="7200000" cy="731258"/>
          </a:xfrm>
          <a:prstGeom prst="roundRect">
            <a:avLst>
              <a:gd name="adj" fmla="val 0"/>
            </a:avLst>
          </a:prstGeom>
          <a:noFill/>
          <a:ln>
            <a:noFill/>
          </a:ln>
        </p:spPr>
        <p:txBody>
          <a:bodyPr anchor="t" anchorCtr="0" bIns="45720" lIns="91440" rIns="91440" rtlCol="0" tIns="45720" vert="horz" wrap="square">
            <a:normAutofit/>
          </a:bodyPr>
          <a:lstStyle>
            <a:lvl1pPr algn="r" indent="0" marL="0">
              <a:lnSpc>
                <a:spcPct val="100000"/>
              </a:lnSpc>
              <a:buNone/>
              <a:defRPr dirty="0" sz="2000" lang="en-US">
                <a:solidFill>
                  <a:schemeClr val="tx1"/>
                </a:solidFill>
                <a:latin typeface="+mj-lt"/>
              </a:defRPr>
            </a:lvl1pPr>
          </a:lstStyle>
          <a:p>
            <a:pPr lvl="0"/>
            <a:r>
              <a:rPr lang="en-US"/>
              <a:t>Click to add subtitle</a:t>
            </a:r>
            <a:endParaRPr lang="en-US"/>
          </a:p>
        </p:txBody>
      </p:sp>
      <p:sp>
        <p:nvSpPr>
          <p:cNvPr id="1048589" name="Text Placeholder 3"/>
          <p:cNvSpPr>
            <a:spLocks noGrp="1"/>
          </p:cNvSpPr>
          <p:nvPr>
            <p:ph type="body" sz="quarter" idx="13" hasCustomPrompt="1"/>
          </p:nvPr>
        </p:nvSpPr>
        <p:spPr>
          <a:xfrm>
            <a:off x="4318899" y="5488800"/>
            <a:ext cx="7200001" cy="276999"/>
          </a:xfrm>
          <a:prstGeom prst="rect"/>
        </p:spPr>
        <p:txBody>
          <a:bodyPr lIns="90000" wrap="square">
            <a:normAutofit/>
          </a:bodyPr>
          <a:lstStyle>
            <a:lvl1pPr algn="r" indent="0" marL="0">
              <a:lnSpc>
                <a:spcPct val="100000"/>
              </a:lnSpc>
              <a:buNone/>
              <a:defRPr sz="1200"/>
            </a:lvl1pPr>
          </a:lstStyle>
          <a:p>
            <a:pPr lvl="0"/>
            <a:r>
              <a:rPr lang="en-US"/>
              <a:t>Presenter name</a:t>
            </a:r>
            <a:endParaRPr lang="en-US"/>
          </a:p>
        </p:txBody>
      </p:sp>
      <p:sp>
        <p:nvSpPr>
          <p:cNvPr id="1048590" name="Text Placeholder 6"/>
          <p:cNvSpPr>
            <a:spLocks noGrp="1"/>
          </p:cNvSpPr>
          <p:nvPr>
            <p:ph type="body" sz="quarter" idx="14" hasCustomPrompt="1"/>
          </p:nvPr>
        </p:nvSpPr>
        <p:spPr>
          <a:xfrm>
            <a:off x="4318899" y="5857101"/>
            <a:ext cx="7200001" cy="276999"/>
          </a:xfrm>
          <a:prstGeom prst="rect"/>
        </p:spPr>
        <p:txBody>
          <a:bodyPr wrap="none">
            <a:normAutofit/>
          </a:bodyPr>
          <a:lstStyle>
            <a:lvl1pPr algn="r" indent="0" marL="0">
              <a:lnSpc>
                <a:spcPct val="100000"/>
              </a:lnSpc>
              <a:buNone/>
              <a:defRPr sz="1200"/>
            </a:lvl1pPr>
          </a:lstStyle>
          <a:p>
            <a:pPr lvl="0"/>
            <a:r>
              <a:rPr lang="en-US"/>
              <a:t>www.islide.cc</a:t>
            </a:r>
            <a:endParaRPr lang="en-US"/>
          </a:p>
        </p:txBody>
      </p:sp>
    </p:spTree>
  </p:cSld>
  <p:clrMapOvr>
    <a:overrideClrMapping accent1="accent1" accent2="accent2" accent3="accent3" accent4="accent4" accent5="accent5" accent6="accent6" bg1="dk1" bg2="dk2" tx1="lt1" tx2="lt2"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bg>
      <p:bgRef idx="1001">
        <a:schemeClr val="bg1"/>
      </p:bgRef>
    </p:bg>
    <p:spTree>
      <p:nvGrpSpPr>
        <p:cNvPr id="111" name=""/>
        <p:cNvGrpSpPr/>
        <p:nvPr/>
      </p:nvGrpSpPr>
      <p:grpSpPr>
        <a:xfrm>
          <a:off x="0" y="0"/>
          <a:ext cx="0" cy="0"/>
          <a:chOff x="0" y="0"/>
          <a:chExt cx="0" cy="0"/>
        </a:xfrm>
      </p:grpSpPr>
      <p:sp>
        <p:nvSpPr>
          <p:cNvPr id="1048806" name="Title 5"/>
          <p:cNvSpPr>
            <a:spLocks noGrp="1"/>
          </p:cNvSpPr>
          <p:nvPr>
            <p:ph type="title" hasCustomPrompt="1"/>
          </p:nvPr>
        </p:nvSpPr>
        <p:spPr>
          <a:xfrm>
            <a:off x="660400" y="0"/>
            <a:ext cx="10858500" cy="1028700"/>
          </a:xfrm>
          <a:prstGeom prst="rect"/>
        </p:spPr>
        <p:txBody>
          <a:bodyPr anchor="b" anchorCtr="0">
            <a:normAutofit/>
          </a:bodyPr>
          <a:lstStyle>
            <a:lvl1pPr>
              <a:lnSpc>
                <a:spcPct val="100000"/>
              </a:lnSpc>
              <a:defRPr>
                <a:solidFill>
                  <a:schemeClr val="tx1"/>
                </a:solidFill>
              </a:defRPr>
            </a:lvl1pPr>
          </a:lstStyle>
          <a:p>
            <a:pPr lvl="0"/>
            <a:r>
              <a:rPr lang="en-US"/>
              <a:t>Click to add title</a:t>
            </a:r>
            <a:endParaRPr lang="en-US"/>
          </a:p>
        </p:txBody>
      </p:sp>
      <p:sp>
        <p:nvSpPr>
          <p:cNvPr id="1048807" name="Content Placeholder 4"/>
          <p:cNvSpPr>
            <a:spLocks noGrp="1"/>
          </p:cNvSpPr>
          <p:nvPr>
            <p:ph idx="1" hasCustomPrompt="1"/>
          </p:nvPr>
        </p:nvSpPr>
        <p:spPr>
          <a:xfrm>
            <a:off x="660400" y="1092200"/>
            <a:ext cx="10858500" cy="5041900"/>
          </a:xfrm>
          <a:prstGeom prst="rect"/>
        </p:spPr>
        <p:txBody>
          <a:bodyPr bIns="45720" lIns="91440" rIns="91440" rtlCol="0" tIns="45720" vert="horz">
            <a:normAutofit/>
          </a:bodyPr>
          <a:lstStyle>
            <a:lvl1pPr indent="-285750" marL="285750">
              <a:buFont typeface="Arial" panose="020B0604020202020204" pitchFamily="34" charset="0"/>
              <a:buChar char="•"/>
            </a:lvl1pPr>
            <a:lvl2pPr indent="-285750" marL="742950">
              <a:buFont typeface="Arial" panose="020B0604020202020204" pitchFamily="34" charset="0"/>
              <a:buChar char="•"/>
            </a:lvl2pPr>
            <a:lvl3pPr indent="-285750" marL="1200150">
              <a:buFont typeface="Arial" panose="020B0604020202020204" pitchFamily="34" charset="0"/>
              <a:buChar char="•"/>
            </a:lvl3pPr>
            <a:lvl4pPr indent="-285750" marL="1657350">
              <a:buFont typeface="Arial" panose="020B0604020202020204" pitchFamily="34" charset="0"/>
              <a:buChar char="•"/>
            </a:lvl4pPr>
            <a:lvl5pPr indent="-285750" marL="2114550">
              <a:buFont typeface="Arial" panose="020B0604020202020204" pitchFamily="34" charset="0"/>
              <a:buChar char="•"/>
            </a:lvl5pPr>
          </a:lstStyle>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08" name="Date Placeholder 1"/>
          <p:cNvSpPr>
            <a:spLocks noGrp="1"/>
          </p:cNvSpPr>
          <p:nvPr>
            <p:ph type="dt" sz="half" idx="10"/>
          </p:nvPr>
        </p:nvSpPr>
        <p:spPr/>
        <p:txBody>
          <a:bodyPr/>
          <a:p>
            <a:fld id="{A9643B38-FCD2-4D0A-90BC-740ACC77290F}" type="datetime1">
              <a:rPr altLang="en-US" lang="zh-CN" smtClean="0"/>
            </a:fld>
            <a:endParaRPr altLang="en-US" lang="zh-CN"/>
          </a:p>
        </p:txBody>
      </p:sp>
      <p:sp>
        <p:nvSpPr>
          <p:cNvPr id="1048809" name="Footer Placeholder 2"/>
          <p:cNvSpPr>
            <a:spLocks noGrp="1"/>
          </p:cNvSpPr>
          <p:nvPr>
            <p:ph type="ftr" sz="quarter" idx="11"/>
          </p:nvPr>
        </p:nvSpPr>
        <p:spPr/>
        <p:txBody>
          <a:bodyPr/>
          <a:p>
            <a:r>
              <a:rPr altLang="zh-CN" lang="en-US"/>
              <a:t>OfficePLUS</a:t>
            </a:r>
            <a:endParaRPr altLang="en-US" lang="zh-CN"/>
          </a:p>
        </p:txBody>
      </p:sp>
      <p:sp>
        <p:nvSpPr>
          <p:cNvPr id="1048810" name="Slide Number Placeholder 3"/>
          <p:cNvSpPr>
            <a:spLocks noGrp="1"/>
          </p:cNvSpPr>
          <p:nvPr>
            <p:ph type="sldNum" sz="quarter" idx="12"/>
          </p:nvPr>
        </p:nvSpPr>
        <p:spPr/>
        <p:txBody>
          <a:bodyPr/>
          <a:p>
            <a:fld id="{7F65B630-C7FF-41C0-9923-C5E5E29EED81}" type="slidenum">
              <a:rPr altLang="en-US" lang="zh-CN" smtClean="0"/>
            </a:fld>
            <a:endParaRPr altLang="en-US" lang="zh-CN"/>
          </a:p>
        </p:txBody>
      </p:sp>
    </p:spTree>
  </p:cSld>
  <p:clrMapOvr>
    <a:overrideClrMapping accent1="accent1" accent2="accent2" accent3="accent3" accent4="accent4" accent5="accent5" accent6="accent6" bg1="lt1" bg2="lt2" tx1="dk1" tx2="dk2"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lumMod val="75000"/>
          </a:schemeClr>
        </a:solidFill>
        <a:effectLst/>
      </p:bgPr>
    </p:bg>
    <p:spTree>
      <p:nvGrpSpPr>
        <p:cNvPr id="112" name=""/>
        <p:cNvGrpSpPr/>
        <p:nvPr/>
      </p:nvGrpSpPr>
      <p:grpSpPr>
        <a:xfrm>
          <a:off x="0" y="0"/>
          <a:ext cx="0" cy="0"/>
          <a:chOff x="0" y="0"/>
          <a:chExt cx="0" cy="0"/>
        </a:xfrm>
      </p:grpSpPr>
      <p:sp>
        <p:nvSpPr>
          <p:cNvPr id="1048811" name="Title 5"/>
          <p:cNvSpPr>
            <a:spLocks noGrp="1"/>
          </p:cNvSpPr>
          <p:nvPr>
            <p:ph type="title" hasCustomPrompt="1"/>
          </p:nvPr>
        </p:nvSpPr>
        <p:spPr>
          <a:xfrm>
            <a:off x="660400" y="1500188"/>
            <a:ext cx="2836800" cy="914400"/>
          </a:xfrm>
          <a:prstGeom prst="rect"/>
        </p:spPr>
        <p:txBody>
          <a:bodyPr anchor="t" wrap="none">
            <a:normAutofit/>
          </a:bodyPr>
          <a:lstStyle>
            <a:lvl1pPr algn="r">
              <a:lnSpc>
                <a:spcPct val="100000"/>
              </a:lnSpc>
              <a:defRPr sz="2800"/>
            </a:lvl1pPr>
          </a:lstStyle>
          <a:p>
            <a:pPr lvl="0"/>
            <a:r>
              <a:rPr lang="en-US"/>
              <a:t>Agenda</a:t>
            </a:r>
            <a:endParaRPr lang="en-US"/>
          </a:p>
        </p:txBody>
      </p:sp>
      <p:sp>
        <p:nvSpPr>
          <p:cNvPr id="1048812" name="Content Placeholder 10"/>
          <p:cNvSpPr>
            <a:spLocks noGrp="1"/>
          </p:cNvSpPr>
          <p:nvPr>
            <p:ph sz="quarter" idx="1" hasCustomPrompt="1"/>
          </p:nvPr>
        </p:nvSpPr>
        <p:spPr>
          <a:xfrm>
            <a:off x="3746500" y="1500187"/>
            <a:ext cx="7772400" cy="4633200"/>
          </a:xfrm>
          <a:prstGeom prst="rect"/>
        </p:spPr>
        <p:txBody>
          <a:bodyPr wrap="square">
            <a:normAutofit/>
          </a:bodyPr>
          <a:lstStyle>
            <a:lvl1pPr indent="-457200" marL="457200">
              <a:lnSpc>
                <a:spcPct val="130000"/>
              </a:lnSpc>
              <a:buFont typeface="+mj-lt"/>
              <a:buAutoNum type="arabicPeriod"/>
              <a:defRPr b="0" sz="2400">
                <a:solidFill>
                  <a:schemeClr val="tx1"/>
                </a:solidFill>
                <a:latin typeface="+mn-lt"/>
              </a:defRPr>
            </a:lvl1pPr>
          </a:lstStyle>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13" name="Date Placeholder 1"/>
          <p:cNvSpPr>
            <a:spLocks noGrp="1"/>
          </p:cNvSpPr>
          <p:nvPr>
            <p:ph type="dt" sz="half" idx="10"/>
          </p:nvPr>
        </p:nvSpPr>
        <p:spPr/>
        <p:txBody>
          <a:bodyPr/>
          <a:p>
            <a:fld id="{2A27A813-B2FD-42E1-9222-83B574E99074}" type="datetime1">
              <a:rPr altLang="en-US" lang="zh-CN" smtClean="0"/>
            </a:fld>
            <a:endParaRPr altLang="zh-CN" lang="en-US"/>
          </a:p>
        </p:txBody>
      </p:sp>
      <p:sp>
        <p:nvSpPr>
          <p:cNvPr id="1048814" name="Footer Placeholder 2"/>
          <p:cNvSpPr>
            <a:spLocks noGrp="1"/>
          </p:cNvSpPr>
          <p:nvPr>
            <p:ph type="ftr" sz="quarter" idx="11"/>
          </p:nvPr>
        </p:nvSpPr>
        <p:spPr/>
        <p:txBody>
          <a:bodyPr/>
          <a:p>
            <a:r>
              <a:rPr altLang="zh-CN" lang="en-US"/>
              <a:t>OfficePLUS</a:t>
            </a:r>
            <a:endParaRPr altLang="en-US" lang="zh-CN"/>
          </a:p>
        </p:txBody>
      </p:sp>
      <p:sp>
        <p:nvSpPr>
          <p:cNvPr id="1048815" name="Slide Number Placeholder 3"/>
          <p:cNvSpPr>
            <a:spLocks noGrp="1"/>
          </p:cNvSpPr>
          <p:nvPr>
            <p:ph type="sldNum" sz="quarter" idx="12"/>
          </p:nvPr>
        </p:nvSpPr>
        <p:spPr/>
        <p:txBody>
          <a:bodyPr/>
          <a:p>
            <a:fld id="{7F65B630-C7FF-41C0-9923-C5E5E29EED81}" type="slidenum">
              <a:rPr altLang="zh-CN" lang="en-US" smtClean="0"/>
            </a:fld>
            <a:endParaRPr altLang="zh-CN" lang="en-US"/>
          </a:p>
        </p:txBody>
      </p:sp>
      <p:grpSp>
        <p:nvGrpSpPr>
          <p:cNvPr id="113" name="Group 8"/>
          <p:cNvGrpSpPr/>
          <p:nvPr/>
        </p:nvGrpSpPr>
        <p:grpSpPr>
          <a:xfrm>
            <a:off x="2626456" y="1500188"/>
            <a:ext cx="994563" cy="4634686"/>
            <a:chOff x="2626456" y="1500188"/>
            <a:chExt cx="994563" cy="4634686"/>
          </a:xfrm>
        </p:grpSpPr>
        <p:cxnSp>
          <p:nvCxnSpPr>
            <p:cNvPr id="3145754" name="Straight Connector 9"/>
            <p:cNvCxnSpPr>
              <a:cxnSpLocks/>
            </p:cNvCxnSpPr>
            <p:nvPr/>
          </p:nvCxnSpPr>
          <p:spPr>
            <a:xfrm>
              <a:off x="3621019" y="1500188"/>
              <a:ext cx="0" cy="4633913"/>
            </a:xfrm>
            <a:prstGeom prst="line"/>
            <a:solidFill>
              <a:srgbClr val="FFCC00"/>
            </a:solidFill>
            <a:ln w="3175" cap="flat" cmpd="sng" algn="ctr">
              <a:solidFill>
                <a:schemeClr val="tx1">
                  <a:alpha val="50000"/>
                </a:schemeClr>
              </a:solidFill>
              <a:prstDash val="solid"/>
              <a:round/>
              <a:headEnd type="none" w="med" len="med"/>
              <a:tailEnd type="none" w="med" len="med"/>
            </a:ln>
            <a:effectLst/>
          </p:spPr>
        </p:cxnSp>
        <p:sp>
          <p:nvSpPr>
            <p:cNvPr id="1048816" name="Freeform: Shape 11"/>
            <p:cNvSpPr>
              <a:spLocks noChangeAspect="1"/>
            </p:cNvSpPr>
            <p:nvPr/>
          </p:nvSpPr>
          <p:spPr bwMode="auto">
            <a:xfrm>
              <a:off x="2626456" y="5219207"/>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tx1">
                <a:alpha val="15000"/>
              </a:schemeClr>
            </a:solidFill>
            <a:ln>
              <a:noFill/>
            </a:ln>
          </p:spPr>
          <p:txBody>
            <a:bodyPr/>
            <a:p>
              <a:endParaRPr altLang="en-US" lang="zh-CN">
                <a:cs typeface="+mn-ea"/>
                <a:sym typeface="+mn-lt"/>
              </a:endParaRPr>
            </a:p>
          </p:txBody>
        </p:sp>
      </p:grpSp>
    </p:spTree>
  </p:cSld>
  <p:clrMapOvr>
    <a:overrideClrMapping accent1="accent1" accent2="accent2" accent3="accent3" accent4="accent4" accent5="accent5" accent6="accent6" bg1="dk1" bg2="dk2" tx1="lt1" tx2="lt2"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type="secHead">
  <p:cSld name="Section Header">
    <p:bg>
      <p:bgRef idx="1001">
        <a:schemeClr val="bg1"/>
      </p:bgRef>
    </p:bg>
    <p:spTree>
      <p:nvGrpSpPr>
        <p:cNvPr id="114" name=""/>
        <p:cNvGrpSpPr/>
        <p:nvPr/>
      </p:nvGrpSpPr>
      <p:grpSpPr>
        <a:xfrm>
          <a:off x="0" y="0"/>
          <a:ext cx="0" cy="0"/>
          <a:chOff x="0" y="0"/>
          <a:chExt cx="0" cy="0"/>
        </a:xfrm>
      </p:grpSpPr>
      <p:grpSp>
        <p:nvGrpSpPr>
          <p:cNvPr id="115" name="Group 25"/>
          <p:cNvGrpSpPr/>
          <p:nvPr/>
        </p:nvGrpSpPr>
        <p:grpSpPr>
          <a:xfrm>
            <a:off x="0" y="0"/>
            <a:ext cx="12309071" cy="6858000"/>
            <a:chOff x="0" y="0"/>
            <a:chExt cx="12309071" cy="6858000"/>
          </a:xfrm>
        </p:grpSpPr>
        <p:sp>
          <p:nvSpPr>
            <p:cNvPr id="1048817" name="Rectangle 24"/>
            <p:cNvSpPr/>
            <p:nvPr/>
          </p:nvSpPr>
          <p:spPr>
            <a:xfrm>
              <a:off x="0" y="0"/>
              <a:ext cx="12192000" cy="6858000"/>
            </a:xfrm>
            <a:prstGeom prst="rect"/>
            <a:blipFill rotWithShape="0">
              <a:blip xmlns:r="http://schemas.openxmlformats.org/officeDocument/2006/relationships" r:embed="rId1"/>
              <a:srcRect/>
              <a:stretch>
                <a:fillRect l="-180" r="-180"/>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anchor="t" anchorCtr="0" bIns="45720" compatLnSpc="1" forceAA="0" fromWordArt="0" lIns="91440" numCol="1" rIns="91440" rot="0" rtlCol="0" spcCol="0" spcFirstLastPara="0" tIns="45720" vert="horz" wrap="square">
              <a:noAutofit/>
            </a:bodyPr>
            <a:p>
              <a:pPr algn="ctr" lvl="0"/>
              <a:endParaRPr altLang="en-US" lang="zh-CN"/>
            </a:p>
          </p:txBody>
        </p:sp>
        <p:sp>
          <p:nvSpPr>
            <p:cNvPr id="1048818" name="Freeform: Shape 22"/>
            <p:cNvSpPr/>
            <p:nvPr/>
          </p:nvSpPr>
          <p:spPr>
            <a:xfrm>
              <a:off x="998733" y="0"/>
              <a:ext cx="11193267" cy="6858000"/>
            </a:xfrm>
            <a:custGeom>
              <a:avLst/>
              <a:gdLst>
                <a:gd name="connsiteX0" fmla="*/ 6190247 w 11193267"/>
                <a:gd name="connsiteY0" fmla="*/ 0 h 6858000"/>
                <a:gd name="connsiteX1" fmla="*/ 11193267 w 11193267"/>
                <a:gd name="connsiteY1" fmla="*/ 0 h 6858000"/>
                <a:gd name="connsiteX2" fmla="*/ 11193267 w 11193267"/>
                <a:gd name="connsiteY2" fmla="*/ 6858000 h 6858000"/>
                <a:gd name="connsiteX3" fmla="*/ 0 w 11193267"/>
                <a:gd name="connsiteY3" fmla="*/ 6858000 h 6858000"/>
                <a:gd name="connsiteX4" fmla="*/ 6190247 w 1119326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3267" h="6858000">
                  <a:moveTo>
                    <a:pt x="6190247" y="0"/>
                  </a:moveTo>
                  <a:lnTo>
                    <a:pt x="11193267" y="0"/>
                  </a:lnTo>
                  <a:lnTo>
                    <a:pt x="11193267" y="6858000"/>
                  </a:lnTo>
                  <a:lnTo>
                    <a:pt x="0" y="6858000"/>
                  </a:lnTo>
                  <a:lnTo>
                    <a:pt x="6190247" y="0"/>
                  </a:lnTo>
                  <a:close/>
                </a:path>
              </a:pathLst>
            </a:custGeom>
            <a:gradFill flip="none" rotWithShape="1">
              <a:gsLst>
                <a:gs pos="0">
                  <a:schemeClr val="accent1">
                    <a:lumMod val="60000"/>
                    <a:lumOff val="40000"/>
                    <a:alpha val="80000"/>
                  </a:schemeClr>
                </a:gs>
                <a:gs pos="100000">
                  <a:schemeClr val="accent1"/>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horzOverflow="overflow" lIns="91440" numCol="1" rIns="91440" rot="0" rtlCol="0" spcCol="0" spcFirstLastPara="0" tIns="45720" vert="horz" vertOverflow="overflow" wrap="square">
              <a:noAutofit/>
            </a:bodyPr>
            <a:p>
              <a:pPr algn="ctr" lvl="0"/>
              <a:endParaRPr altLang="en-US" lang="zh-CN">
                <a:solidFill>
                  <a:schemeClr val="lt1"/>
                </a:solidFill>
                <a:latin typeface="Arial" panose="020B0604020202020204" pitchFamily="34" charset="0"/>
                <a:ea typeface="Microsoft YaHei" panose="020B0503020204020204" pitchFamily="34" charset="-122"/>
              </a:endParaRPr>
            </a:p>
          </p:txBody>
        </p:sp>
        <p:sp>
          <p:nvSpPr>
            <p:cNvPr id="1048819" name="Freeform: Shape 13"/>
            <p:cNvSpPr/>
            <p:nvPr/>
          </p:nvSpPr>
          <p:spPr>
            <a:xfrm flipH="1">
              <a:off x="2586711" y="0"/>
              <a:ext cx="5318341" cy="5103511"/>
            </a:xfrm>
            <a:custGeom>
              <a:avLst/>
              <a:gdLst>
                <a:gd name="connsiteX0" fmla="*/ 0 w 7146685"/>
                <a:gd name="connsiteY0" fmla="*/ 0 h 6858000"/>
                <a:gd name="connsiteX1" fmla="*/ 1129980 w 7146685"/>
                <a:gd name="connsiteY1" fmla="*/ 0 h 6858000"/>
                <a:gd name="connsiteX2" fmla="*/ 7146685 w 7146685"/>
                <a:gd name="connsiteY2" fmla="*/ 6659625 h 6858000"/>
                <a:gd name="connsiteX3" fmla="*/ 7146685 w 7146685"/>
                <a:gd name="connsiteY3" fmla="*/ 6858000 h 6858000"/>
                <a:gd name="connsiteX4" fmla="*/ 6154056 w 714668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6685" h="6858000">
                  <a:moveTo>
                    <a:pt x="0" y="0"/>
                  </a:moveTo>
                  <a:lnTo>
                    <a:pt x="1129980" y="0"/>
                  </a:lnTo>
                  <a:lnTo>
                    <a:pt x="7146685" y="6659625"/>
                  </a:lnTo>
                  <a:lnTo>
                    <a:pt x="7146685" y="6858000"/>
                  </a:lnTo>
                  <a:lnTo>
                    <a:pt x="6154056" y="6858000"/>
                  </a:lnTo>
                  <a:close/>
                </a:path>
              </a:pathLst>
            </a:custGeom>
            <a:gradFill flip="none" rotWithShape="1">
              <a:gsLst>
                <a:gs pos="0">
                  <a:schemeClr val="accent2">
                    <a:alpha val="40000"/>
                  </a:schemeClr>
                </a:gs>
                <a:gs pos="100000">
                  <a:schemeClr val="accent1">
                    <a:alpha val="40000"/>
                  </a:schemeClr>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20" name="Freeform: Shape 14"/>
            <p:cNvSpPr/>
            <p:nvPr/>
          </p:nvSpPr>
          <p:spPr>
            <a:xfrm flipH="1">
              <a:off x="2600770" y="4888653"/>
              <a:ext cx="2090057" cy="196934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56000"/>
                  </a:schemeClr>
                </a:gs>
                <a:gs pos="100000">
                  <a:schemeClr val="accent1">
                    <a:alpha val="64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21" name="Freeform: Shape 19"/>
            <p:cNvSpPr/>
            <p:nvPr/>
          </p:nvSpPr>
          <p:spPr>
            <a:xfrm flipH="1">
              <a:off x="9466676" y="41612"/>
              <a:ext cx="2842395" cy="2191448"/>
            </a:xfrm>
            <a:custGeom>
              <a:avLst/>
              <a:gdLst>
                <a:gd name="connsiteX0" fmla="*/ 0 w 2842395"/>
                <a:gd name="connsiteY0" fmla="*/ 0 h 2191448"/>
                <a:gd name="connsiteX1" fmla="*/ 862510 w 2842395"/>
                <a:gd name="connsiteY1" fmla="*/ 0 h 2191448"/>
                <a:gd name="connsiteX2" fmla="*/ 2842395 w 2842395"/>
                <a:gd name="connsiteY2" fmla="*/ 2191448 h 2191448"/>
                <a:gd name="connsiteX3" fmla="*/ 1670542 w 2842395"/>
                <a:gd name="connsiteY3" fmla="*/ 2191448 h 2191448"/>
                <a:gd name="connsiteX4" fmla="*/ 0 w 2842395"/>
                <a:gd name="connsiteY4" fmla="*/ 329818 h 21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395" h="2191448">
                  <a:moveTo>
                    <a:pt x="0" y="0"/>
                  </a:moveTo>
                  <a:lnTo>
                    <a:pt x="862510" y="0"/>
                  </a:lnTo>
                  <a:lnTo>
                    <a:pt x="2842395" y="2191448"/>
                  </a:lnTo>
                  <a:lnTo>
                    <a:pt x="1670542" y="2191448"/>
                  </a:lnTo>
                  <a:lnTo>
                    <a:pt x="0" y="329818"/>
                  </a:lnTo>
                  <a:close/>
                </a:path>
              </a:pathLst>
            </a:custGeom>
            <a:gradFill flip="none" rotWithShape="1">
              <a:gsLst>
                <a:gs pos="0">
                  <a:schemeClr val="accent2">
                    <a:alpha val="20000"/>
                  </a:schemeClr>
                </a:gs>
                <a:gs pos="100000">
                  <a:schemeClr val="accent1">
                    <a:alpha val="2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22" name="Freeform: Shape 20"/>
            <p:cNvSpPr/>
            <p:nvPr/>
          </p:nvSpPr>
          <p:spPr>
            <a:xfrm flipH="1">
              <a:off x="10522050" y="587802"/>
              <a:ext cx="1595059" cy="150293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70000"/>
                  </a:schemeClr>
                </a:gs>
                <a:gs pos="100000">
                  <a:schemeClr val="accent1">
                    <a:alpha val="7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grpSp>
      <p:sp>
        <p:nvSpPr>
          <p:cNvPr id="1048823" name="Title 4"/>
          <p:cNvSpPr>
            <a:spLocks noGrp="1"/>
          </p:cNvSpPr>
          <p:nvPr>
            <p:ph type="title" hasCustomPrompt="1"/>
          </p:nvPr>
        </p:nvSpPr>
        <p:spPr>
          <a:xfrm>
            <a:off x="4318900" y="1092201"/>
            <a:ext cx="7200000" cy="2160000"/>
          </a:xfrm>
          <a:prstGeom prst="rect"/>
        </p:spPr>
        <p:txBody>
          <a:bodyPr anchor="b" wrap="square">
            <a:normAutofit/>
          </a:bodyPr>
          <a:lstStyle>
            <a:lvl1pPr algn="r">
              <a:lnSpc>
                <a:spcPct val="100000"/>
              </a:lnSpc>
              <a:defRPr sz="4400">
                <a:ln w="19050">
                  <a:noFill/>
                </a:ln>
                <a:solidFill>
                  <a:schemeClr val="tx1"/>
                </a:solidFill>
              </a:defRPr>
            </a:lvl1pPr>
          </a:lstStyle>
          <a:p>
            <a:pPr lvl="0"/>
            <a:r>
              <a:rPr lang="en-US"/>
              <a:t>Click to add title</a:t>
            </a:r>
            <a:endParaRPr lang="en-US"/>
          </a:p>
        </p:txBody>
      </p:sp>
      <p:sp>
        <p:nvSpPr>
          <p:cNvPr id="1048824" name="Text Placeholder 8"/>
          <p:cNvSpPr>
            <a:spLocks noGrp="1"/>
          </p:cNvSpPr>
          <p:nvPr>
            <p:ph type="body" sz="quarter" idx="1" hasCustomPrompt="1"/>
          </p:nvPr>
        </p:nvSpPr>
        <p:spPr>
          <a:xfrm>
            <a:off x="4318900" y="3521428"/>
            <a:ext cx="7200000" cy="731258"/>
          </a:xfrm>
          <a:prstGeom prst="roundRect">
            <a:avLst>
              <a:gd name="adj" fmla="val 0"/>
            </a:avLst>
          </a:prstGeom>
          <a:noFill/>
          <a:ln>
            <a:noFill/>
          </a:ln>
        </p:spPr>
        <p:txBody>
          <a:bodyPr anchor="t" anchorCtr="0" bIns="45720" lIns="91440" rIns="91440" rtlCol="0" tIns="45720" vert="horz" wrap="square">
            <a:normAutofit/>
          </a:bodyPr>
          <a:lstStyle>
            <a:lvl1pPr algn="r" indent="0" marL="0">
              <a:lnSpc>
                <a:spcPct val="100000"/>
              </a:lnSpc>
              <a:buNone/>
              <a:defRPr dirty="0" sz="2000" lang="en-US">
                <a:solidFill>
                  <a:schemeClr val="tx1"/>
                </a:solidFill>
                <a:latin typeface="+mj-lt"/>
              </a:defRPr>
            </a:lvl1pPr>
          </a:lstStyle>
          <a:p>
            <a:pPr lvl="0"/>
            <a:r>
              <a:rPr lang="en-US"/>
              <a:t>Click to add text</a:t>
            </a:r>
            <a:endParaRPr lang="en-US"/>
          </a:p>
        </p:txBody>
      </p:sp>
      <p:sp>
        <p:nvSpPr>
          <p:cNvPr id="1048825" name="Date Placeholder 3"/>
          <p:cNvSpPr>
            <a:spLocks noGrp="1"/>
          </p:cNvSpPr>
          <p:nvPr>
            <p:ph type="dt" sz="half" idx="10"/>
          </p:nvPr>
        </p:nvSpPr>
        <p:spPr/>
        <p:txBody>
          <a:bodyPr/>
          <a:p>
            <a:endParaRPr lang="en-US"/>
          </a:p>
        </p:txBody>
      </p:sp>
      <p:sp>
        <p:nvSpPr>
          <p:cNvPr id="1048826" name="Footer Placeholder 4"/>
          <p:cNvSpPr>
            <a:spLocks noGrp="1"/>
          </p:cNvSpPr>
          <p:nvPr>
            <p:ph type="ftr" sz="quarter" idx="11"/>
          </p:nvPr>
        </p:nvSpPr>
        <p:spPr/>
        <p:txBody>
          <a:bodyPr/>
          <a:p>
            <a:endParaRPr dirty="0" lang="en-US"/>
          </a:p>
        </p:txBody>
      </p:sp>
      <p:sp>
        <p:nvSpPr>
          <p:cNvPr id="1048827" name="Slide Number Placeholder 5"/>
          <p:cNvSpPr>
            <a:spLocks noGrp="1"/>
          </p:cNvSpPr>
          <p:nvPr>
            <p:ph type="sldNum" sz="quarter" idx="12"/>
          </p:nvPr>
        </p:nvSpPr>
        <p:spPr/>
        <p:txBody>
          <a:bodyPr/>
          <a:p>
            <a:fld id="{C8BB1146-E542-4D4E-B8E9-6919A11DDD48}" type="slidenum">
              <a:rPr lang="en-US" smtClean="0"/>
            </a:fld>
            <a:endParaRPr lang="en-US"/>
          </a:p>
        </p:txBody>
      </p:sp>
    </p:spTree>
  </p:cSld>
  <p:clrMapOvr>
    <a:overrideClrMapping accent1="accent1" accent2="accent2" accent3="accent3" accent4="accent4" accent5="accent5" accent6="accent6" bg1="dk1" bg2="dk2" tx1="lt1" tx2="lt2"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itleOnly">
  <p:cSld name="Title Only">
    <p:bg>
      <p:bgRef idx="1001">
        <a:schemeClr val="bg1"/>
      </p:bgRef>
    </p:bg>
    <p:spTree>
      <p:nvGrpSpPr>
        <p:cNvPr id="27" name=""/>
        <p:cNvGrpSpPr/>
        <p:nvPr/>
      </p:nvGrpSpPr>
      <p:grpSpPr>
        <a:xfrm>
          <a:off x="0" y="0"/>
          <a:ext cx="0" cy="0"/>
          <a:chOff x="0" y="0"/>
          <a:chExt cx="0" cy="0"/>
        </a:xfrm>
      </p:grpSpPr>
      <p:sp>
        <p:nvSpPr>
          <p:cNvPr id="1048592" name="Title 6"/>
          <p:cNvSpPr>
            <a:spLocks noGrp="1"/>
          </p:cNvSpPr>
          <p:nvPr>
            <p:ph type="title" hasCustomPrompt="1"/>
          </p:nvPr>
        </p:nvSpPr>
        <p:spPr>
          <a:xfrm>
            <a:off x="660399" y="0"/>
            <a:ext cx="10858500" cy="1028700"/>
          </a:xfrm>
          <a:prstGeom prst="rect"/>
        </p:spPr>
        <p:txBody>
          <a:bodyPr anchor="b" anchorCtr="0">
            <a:normAutofit/>
          </a:bodyPr>
          <a:lstStyle>
            <a:lvl1pPr>
              <a:lnSpc>
                <a:spcPct val="100000"/>
              </a:lnSpc>
              <a:defRPr>
                <a:solidFill>
                  <a:schemeClr val="tx1"/>
                </a:solidFill>
              </a:defRPr>
            </a:lvl1pPr>
          </a:lstStyle>
          <a:p>
            <a:pPr lvl="0"/>
            <a:r>
              <a:rPr lang="en-US"/>
              <a:t>Click to add title</a:t>
            </a:r>
            <a:endParaRPr lang="en-US"/>
          </a:p>
        </p:txBody>
      </p:sp>
      <p:sp>
        <p:nvSpPr>
          <p:cNvPr id="1048593" name="Date Placeholder 1"/>
          <p:cNvSpPr>
            <a:spLocks noGrp="1"/>
          </p:cNvSpPr>
          <p:nvPr>
            <p:ph type="dt" sz="half" idx="10"/>
          </p:nvPr>
        </p:nvSpPr>
        <p:spPr/>
        <p:txBody>
          <a:bodyPr/>
          <a:p>
            <a:fld id="{0D3978B1-822A-48DD-9412-1B7D6807ED91}" type="datetime1">
              <a:rPr altLang="en-US" lang="zh-CN" smtClean="0"/>
            </a:fld>
            <a:endParaRPr altLang="en-US" lang="zh-CN"/>
          </a:p>
        </p:txBody>
      </p:sp>
      <p:sp>
        <p:nvSpPr>
          <p:cNvPr id="1048594" name="Footer Placeholder 2"/>
          <p:cNvSpPr>
            <a:spLocks noGrp="1"/>
          </p:cNvSpPr>
          <p:nvPr>
            <p:ph type="ftr" sz="quarter" idx="11"/>
          </p:nvPr>
        </p:nvSpPr>
        <p:spPr/>
        <p:txBody>
          <a:bodyPr/>
          <a:p>
            <a:r>
              <a:rPr altLang="zh-CN" lang="en-US"/>
              <a:t>OfficePLUS</a:t>
            </a:r>
            <a:endParaRPr altLang="en-US" lang="zh-CN"/>
          </a:p>
        </p:txBody>
      </p:sp>
      <p:sp>
        <p:nvSpPr>
          <p:cNvPr id="1048595" name="Slide Number Placeholder 3"/>
          <p:cNvSpPr>
            <a:spLocks noGrp="1"/>
          </p:cNvSpPr>
          <p:nvPr>
            <p:ph type="sldNum" sz="quarter" idx="12"/>
          </p:nvPr>
        </p:nvSpPr>
        <p:spPr/>
        <p:txBody>
          <a:bodyPr/>
          <a:p>
            <a:fld id="{7F65B630-C7FF-41C0-9923-C5E5E29EED81}" type="slidenum">
              <a:rPr altLang="en-US" lang="zh-CN" smtClean="0"/>
            </a:fld>
            <a:endParaRPr altLang="en-US" lang="zh-CN"/>
          </a:p>
        </p:txBody>
      </p:sp>
    </p:spTree>
  </p:cSld>
  <p:clrMapOvr>
    <a:overrideClrMapping accent1="accent1" accent2="accent2" accent3="accent3" accent4="accent4" accent5="accent5" accent6="accent6" bg1="lt1" bg2="lt2" tx1="dk1" tx2="dk2"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47" name=""/>
        <p:cNvGrpSpPr/>
        <p:nvPr/>
      </p:nvGrpSpPr>
      <p:grpSpPr>
        <a:xfrm>
          <a:off x="0" y="0"/>
          <a:ext cx="0" cy="0"/>
          <a:chOff x="0" y="0"/>
          <a:chExt cx="0" cy="0"/>
        </a:xfrm>
      </p:grpSpPr>
      <p:sp>
        <p:nvSpPr>
          <p:cNvPr id="1048634" name="Date Placeholder 1"/>
          <p:cNvSpPr>
            <a:spLocks noGrp="1"/>
          </p:cNvSpPr>
          <p:nvPr>
            <p:ph type="dt" sz="half" idx="10"/>
          </p:nvPr>
        </p:nvSpPr>
        <p:spPr/>
        <p:txBody>
          <a:bodyPr/>
          <a:p>
            <a:fld id="{6983D36A-0885-4071-9EF1-0FE4286E17CF}" type="datetime1">
              <a:rPr altLang="en-US" lang="zh-CN" smtClean="0"/>
            </a:fld>
            <a:endParaRPr lang="en-US"/>
          </a:p>
        </p:txBody>
      </p:sp>
      <p:sp>
        <p:nvSpPr>
          <p:cNvPr id="1048635" name="Footer Placeholder 2"/>
          <p:cNvSpPr>
            <a:spLocks noGrp="1"/>
          </p:cNvSpPr>
          <p:nvPr>
            <p:ph type="ftr" sz="quarter" idx="11"/>
          </p:nvPr>
        </p:nvSpPr>
        <p:spPr/>
        <p:txBody>
          <a:bodyPr/>
          <a:p>
            <a:r>
              <a:rPr lang="en-US"/>
              <a:t>OfficePLUS</a:t>
            </a:r>
            <a:endParaRPr dirty="0" lang="en-US"/>
          </a:p>
        </p:txBody>
      </p:sp>
      <p:sp>
        <p:nvSpPr>
          <p:cNvPr id="1048636" name="Slide Number Placeholder 3"/>
          <p:cNvSpPr>
            <a:spLocks noGrp="1"/>
          </p:cNvSpPr>
          <p:nvPr>
            <p:ph type="sldNum" sz="quarter" idx="12"/>
          </p:nvPr>
        </p:nvSpPr>
        <p:spPr/>
        <p:txBody>
          <a:bodyPr/>
          <a:p>
            <a:fld id="{C8BB1146-E542-4D4E-B8E9-6919A11DDD4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p:cSld name="Closing">
    <p:bg>
      <p:bgRef idx="1001">
        <a:schemeClr val="bg1"/>
      </p:bgRef>
    </p:bg>
    <p:spTree>
      <p:nvGrpSpPr>
        <p:cNvPr id="116" name=""/>
        <p:cNvGrpSpPr/>
        <p:nvPr/>
      </p:nvGrpSpPr>
      <p:grpSpPr>
        <a:xfrm>
          <a:off x="0" y="0"/>
          <a:ext cx="0" cy="0"/>
          <a:chOff x="0" y="0"/>
          <a:chExt cx="0" cy="0"/>
        </a:xfrm>
      </p:grpSpPr>
      <p:grpSp>
        <p:nvGrpSpPr>
          <p:cNvPr id="117" name="Group 25"/>
          <p:cNvGrpSpPr/>
          <p:nvPr/>
        </p:nvGrpSpPr>
        <p:grpSpPr>
          <a:xfrm>
            <a:off x="0" y="0"/>
            <a:ext cx="12309071" cy="6858000"/>
            <a:chOff x="0" y="0"/>
            <a:chExt cx="12309071" cy="6858000"/>
          </a:xfrm>
        </p:grpSpPr>
        <p:sp>
          <p:nvSpPr>
            <p:cNvPr id="1048828" name="Rectangle 24"/>
            <p:cNvSpPr/>
            <p:nvPr/>
          </p:nvSpPr>
          <p:spPr>
            <a:xfrm>
              <a:off x="0" y="0"/>
              <a:ext cx="12192000" cy="6858000"/>
            </a:xfrm>
            <a:prstGeom prst="rect"/>
            <a:blipFill rotWithShape="0">
              <a:blip xmlns:r="http://schemas.openxmlformats.org/officeDocument/2006/relationships" r:embed="rId1"/>
              <a:srcRect/>
              <a:stretch>
                <a:fillRect l="-180" r="-180"/>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anchor="t" anchorCtr="0" bIns="45720" compatLnSpc="1" forceAA="0" fromWordArt="0" lIns="91440" numCol="1" rIns="91440" rot="0" rtlCol="0" spcCol="0" spcFirstLastPara="0" tIns="45720" vert="horz" wrap="square">
              <a:noAutofit/>
            </a:bodyPr>
            <a:p>
              <a:pPr algn="ctr" lvl="0"/>
              <a:endParaRPr altLang="en-US" lang="zh-CN"/>
            </a:p>
          </p:txBody>
        </p:sp>
        <p:sp>
          <p:nvSpPr>
            <p:cNvPr id="1048829" name="Freeform: Shape 22"/>
            <p:cNvSpPr/>
            <p:nvPr/>
          </p:nvSpPr>
          <p:spPr>
            <a:xfrm>
              <a:off x="998733" y="0"/>
              <a:ext cx="11193267" cy="6858000"/>
            </a:xfrm>
            <a:custGeom>
              <a:avLst/>
              <a:gdLst>
                <a:gd name="connsiteX0" fmla="*/ 6190247 w 11193267"/>
                <a:gd name="connsiteY0" fmla="*/ 0 h 6858000"/>
                <a:gd name="connsiteX1" fmla="*/ 11193267 w 11193267"/>
                <a:gd name="connsiteY1" fmla="*/ 0 h 6858000"/>
                <a:gd name="connsiteX2" fmla="*/ 11193267 w 11193267"/>
                <a:gd name="connsiteY2" fmla="*/ 6858000 h 6858000"/>
                <a:gd name="connsiteX3" fmla="*/ 0 w 11193267"/>
                <a:gd name="connsiteY3" fmla="*/ 6858000 h 6858000"/>
                <a:gd name="connsiteX4" fmla="*/ 6190247 w 1119326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3267" h="6858000">
                  <a:moveTo>
                    <a:pt x="6190247" y="0"/>
                  </a:moveTo>
                  <a:lnTo>
                    <a:pt x="11193267" y="0"/>
                  </a:lnTo>
                  <a:lnTo>
                    <a:pt x="11193267" y="6858000"/>
                  </a:lnTo>
                  <a:lnTo>
                    <a:pt x="0" y="6858000"/>
                  </a:lnTo>
                  <a:lnTo>
                    <a:pt x="6190247" y="0"/>
                  </a:lnTo>
                  <a:close/>
                </a:path>
              </a:pathLst>
            </a:custGeom>
            <a:gradFill flip="none" rotWithShape="1">
              <a:gsLst>
                <a:gs pos="0">
                  <a:schemeClr val="accent1">
                    <a:lumMod val="60000"/>
                    <a:lumOff val="40000"/>
                    <a:alpha val="80000"/>
                  </a:schemeClr>
                </a:gs>
                <a:gs pos="100000">
                  <a:schemeClr val="accent1"/>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horzOverflow="overflow" lIns="91440" numCol="1" rIns="91440" rot="0" rtlCol="0" spcCol="0" spcFirstLastPara="0" tIns="45720" vert="horz" vertOverflow="overflow" wrap="square">
              <a:noAutofit/>
            </a:bodyPr>
            <a:p>
              <a:pPr algn="ctr" lvl="0"/>
              <a:endParaRPr altLang="en-US" lang="zh-CN">
                <a:solidFill>
                  <a:schemeClr val="lt1"/>
                </a:solidFill>
                <a:latin typeface="Arial" panose="020B0604020202020204" pitchFamily="34" charset="0"/>
                <a:ea typeface="Microsoft YaHei" panose="020B0503020204020204" pitchFamily="34" charset="-122"/>
              </a:endParaRPr>
            </a:p>
          </p:txBody>
        </p:sp>
        <p:sp>
          <p:nvSpPr>
            <p:cNvPr id="1048830" name="Freeform: Shape 13"/>
            <p:cNvSpPr/>
            <p:nvPr/>
          </p:nvSpPr>
          <p:spPr>
            <a:xfrm flipH="1">
              <a:off x="2586711" y="0"/>
              <a:ext cx="5318341" cy="5103511"/>
            </a:xfrm>
            <a:custGeom>
              <a:avLst/>
              <a:gdLst>
                <a:gd name="connsiteX0" fmla="*/ 0 w 7146685"/>
                <a:gd name="connsiteY0" fmla="*/ 0 h 6858000"/>
                <a:gd name="connsiteX1" fmla="*/ 1129980 w 7146685"/>
                <a:gd name="connsiteY1" fmla="*/ 0 h 6858000"/>
                <a:gd name="connsiteX2" fmla="*/ 7146685 w 7146685"/>
                <a:gd name="connsiteY2" fmla="*/ 6659625 h 6858000"/>
                <a:gd name="connsiteX3" fmla="*/ 7146685 w 7146685"/>
                <a:gd name="connsiteY3" fmla="*/ 6858000 h 6858000"/>
                <a:gd name="connsiteX4" fmla="*/ 6154056 w 714668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6685" h="6858000">
                  <a:moveTo>
                    <a:pt x="0" y="0"/>
                  </a:moveTo>
                  <a:lnTo>
                    <a:pt x="1129980" y="0"/>
                  </a:lnTo>
                  <a:lnTo>
                    <a:pt x="7146685" y="6659625"/>
                  </a:lnTo>
                  <a:lnTo>
                    <a:pt x="7146685" y="6858000"/>
                  </a:lnTo>
                  <a:lnTo>
                    <a:pt x="6154056" y="6858000"/>
                  </a:lnTo>
                  <a:close/>
                </a:path>
              </a:pathLst>
            </a:custGeom>
            <a:gradFill flip="none" rotWithShape="1">
              <a:gsLst>
                <a:gs pos="0">
                  <a:schemeClr val="accent2">
                    <a:alpha val="40000"/>
                  </a:schemeClr>
                </a:gs>
                <a:gs pos="100000">
                  <a:schemeClr val="accent1">
                    <a:alpha val="40000"/>
                  </a:schemeClr>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31" name="Freeform: Shape 14"/>
            <p:cNvSpPr/>
            <p:nvPr/>
          </p:nvSpPr>
          <p:spPr>
            <a:xfrm flipH="1">
              <a:off x="2600770" y="4888653"/>
              <a:ext cx="2090057" cy="196934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56000"/>
                  </a:schemeClr>
                </a:gs>
                <a:gs pos="100000">
                  <a:schemeClr val="accent1">
                    <a:alpha val="64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32" name="Freeform: Shape 19"/>
            <p:cNvSpPr/>
            <p:nvPr/>
          </p:nvSpPr>
          <p:spPr>
            <a:xfrm flipH="1">
              <a:off x="9466676" y="41612"/>
              <a:ext cx="2842395" cy="2191448"/>
            </a:xfrm>
            <a:custGeom>
              <a:avLst/>
              <a:gdLst>
                <a:gd name="connsiteX0" fmla="*/ 0 w 2842395"/>
                <a:gd name="connsiteY0" fmla="*/ 0 h 2191448"/>
                <a:gd name="connsiteX1" fmla="*/ 862510 w 2842395"/>
                <a:gd name="connsiteY1" fmla="*/ 0 h 2191448"/>
                <a:gd name="connsiteX2" fmla="*/ 2842395 w 2842395"/>
                <a:gd name="connsiteY2" fmla="*/ 2191448 h 2191448"/>
                <a:gd name="connsiteX3" fmla="*/ 1670542 w 2842395"/>
                <a:gd name="connsiteY3" fmla="*/ 2191448 h 2191448"/>
                <a:gd name="connsiteX4" fmla="*/ 0 w 2842395"/>
                <a:gd name="connsiteY4" fmla="*/ 329818 h 219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395" h="2191448">
                  <a:moveTo>
                    <a:pt x="0" y="0"/>
                  </a:moveTo>
                  <a:lnTo>
                    <a:pt x="862510" y="0"/>
                  </a:lnTo>
                  <a:lnTo>
                    <a:pt x="2842395" y="2191448"/>
                  </a:lnTo>
                  <a:lnTo>
                    <a:pt x="1670542" y="2191448"/>
                  </a:lnTo>
                  <a:lnTo>
                    <a:pt x="0" y="329818"/>
                  </a:lnTo>
                  <a:close/>
                </a:path>
              </a:pathLst>
            </a:custGeom>
            <a:gradFill flip="none" rotWithShape="1">
              <a:gsLst>
                <a:gs pos="0">
                  <a:schemeClr val="accent2">
                    <a:alpha val="20000"/>
                  </a:schemeClr>
                </a:gs>
                <a:gs pos="100000">
                  <a:schemeClr val="accent1">
                    <a:alpha val="2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sp>
          <p:nvSpPr>
            <p:cNvPr id="1048833" name="Freeform: Shape 20"/>
            <p:cNvSpPr/>
            <p:nvPr/>
          </p:nvSpPr>
          <p:spPr>
            <a:xfrm flipH="1">
              <a:off x="10522050" y="587802"/>
              <a:ext cx="1595059" cy="1502937"/>
            </a:xfrm>
            <a:custGeom>
              <a:avLst/>
              <a:gdLst>
                <a:gd name="connsiteX0" fmla="*/ 0 w 1448062"/>
                <a:gd name="connsiteY0" fmla="*/ 0 h 1364430"/>
                <a:gd name="connsiteX1" fmla="*/ 256151 w 1448062"/>
                <a:gd name="connsiteY1" fmla="*/ 0 h 1364430"/>
                <a:gd name="connsiteX2" fmla="*/ 1448062 w 1448062"/>
                <a:gd name="connsiteY2" fmla="*/ 1364430 h 1364430"/>
                <a:gd name="connsiteX3" fmla="*/ 1223262 w 1448062"/>
                <a:gd name="connsiteY3" fmla="*/ 1364430 h 1364430"/>
                <a:gd name="connsiteX4" fmla="*/ 0 w 1448062"/>
                <a:gd name="connsiteY4" fmla="*/ 0 h 136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8062" h="1364430">
                  <a:moveTo>
                    <a:pt x="0" y="0"/>
                  </a:moveTo>
                  <a:lnTo>
                    <a:pt x="256151" y="0"/>
                  </a:lnTo>
                  <a:lnTo>
                    <a:pt x="1448062" y="1364430"/>
                  </a:lnTo>
                  <a:lnTo>
                    <a:pt x="1223262" y="1364430"/>
                  </a:lnTo>
                  <a:lnTo>
                    <a:pt x="0" y="0"/>
                  </a:lnTo>
                  <a:close/>
                </a:path>
              </a:pathLst>
            </a:custGeom>
            <a:gradFill flip="none" rotWithShape="1">
              <a:gsLst>
                <a:gs pos="0">
                  <a:schemeClr val="accent2">
                    <a:alpha val="70000"/>
                  </a:schemeClr>
                </a:gs>
                <a:gs pos="100000">
                  <a:schemeClr val="accent1">
                    <a:alpha val="70000"/>
                  </a:schemeClr>
                </a:gs>
              </a:gsLst>
              <a:lin ang="6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lvl="0"/>
              <a:endParaRPr altLang="en-US" lang="zh-CN">
                <a:solidFill>
                  <a:schemeClr val="lt1"/>
                </a:solidFill>
              </a:endParaRPr>
            </a:p>
          </p:txBody>
        </p:sp>
      </p:grpSp>
      <p:sp>
        <p:nvSpPr>
          <p:cNvPr id="1048834" name="Title 4"/>
          <p:cNvSpPr>
            <a:spLocks noGrp="1"/>
          </p:cNvSpPr>
          <p:nvPr>
            <p:ph type="title" hasCustomPrompt="1"/>
          </p:nvPr>
        </p:nvSpPr>
        <p:spPr>
          <a:xfrm>
            <a:off x="4318900" y="2349000"/>
            <a:ext cx="7200000" cy="2160000"/>
          </a:xfrm>
          <a:prstGeom prst="rect"/>
        </p:spPr>
        <p:txBody>
          <a:bodyPr anchor="b" wrap="square">
            <a:normAutofit/>
          </a:bodyPr>
          <a:lstStyle>
            <a:lvl1pPr algn="r">
              <a:lnSpc>
                <a:spcPct val="100000"/>
              </a:lnSpc>
              <a:defRPr sz="4400">
                <a:ln w="19050">
                  <a:noFill/>
                </a:ln>
                <a:solidFill>
                  <a:schemeClr val="tx1"/>
                </a:solidFill>
              </a:defRPr>
            </a:lvl1pPr>
          </a:lstStyle>
          <a:p>
            <a:pPr lvl="0"/>
            <a:r>
              <a:rPr lang="en-US"/>
              <a:t>Click to add title</a:t>
            </a:r>
            <a:endParaRPr lang="en-US"/>
          </a:p>
        </p:txBody>
      </p:sp>
      <p:sp>
        <p:nvSpPr>
          <p:cNvPr id="1048835" name="Text Placeholder 3"/>
          <p:cNvSpPr>
            <a:spLocks noGrp="1"/>
          </p:cNvSpPr>
          <p:nvPr>
            <p:ph type="body" sz="quarter" idx="13" hasCustomPrompt="1"/>
          </p:nvPr>
        </p:nvSpPr>
        <p:spPr>
          <a:xfrm>
            <a:off x="4318899" y="5488800"/>
            <a:ext cx="7200001" cy="276999"/>
          </a:xfrm>
          <a:prstGeom prst="rect"/>
        </p:spPr>
        <p:txBody>
          <a:bodyPr lIns="90000" wrap="square">
            <a:normAutofit/>
          </a:bodyPr>
          <a:lstStyle>
            <a:lvl1pPr algn="r" indent="0" marL="0">
              <a:lnSpc>
                <a:spcPct val="100000"/>
              </a:lnSpc>
              <a:buNone/>
              <a:defRPr sz="1200"/>
            </a:lvl1pPr>
          </a:lstStyle>
          <a:p>
            <a:pPr lvl="0"/>
            <a:r>
              <a:rPr lang="en-US"/>
              <a:t>Presenter name</a:t>
            </a:r>
            <a:endParaRPr lang="en-US"/>
          </a:p>
        </p:txBody>
      </p:sp>
      <p:sp>
        <p:nvSpPr>
          <p:cNvPr id="1048836" name="Text Placeholder 6"/>
          <p:cNvSpPr>
            <a:spLocks noGrp="1"/>
          </p:cNvSpPr>
          <p:nvPr>
            <p:ph type="body" sz="quarter" idx="14" hasCustomPrompt="1"/>
          </p:nvPr>
        </p:nvSpPr>
        <p:spPr>
          <a:xfrm>
            <a:off x="4318899" y="5857101"/>
            <a:ext cx="7200001" cy="276999"/>
          </a:xfrm>
          <a:prstGeom prst="rect"/>
        </p:spPr>
        <p:txBody>
          <a:bodyPr wrap="none">
            <a:normAutofit/>
          </a:bodyPr>
          <a:lstStyle>
            <a:lvl1pPr algn="r" indent="0" marL="0">
              <a:lnSpc>
                <a:spcPct val="100000"/>
              </a:lnSpc>
              <a:buNone/>
              <a:defRPr sz="1200"/>
            </a:lvl1pPr>
          </a:lstStyle>
          <a:p>
            <a:pPr lvl="0"/>
            <a:r>
              <a:rPr lang="en-US"/>
              <a:t>www.islide.cc</a:t>
            </a:r>
            <a:endParaRPr lang="en-US"/>
          </a:p>
        </p:txBody>
      </p:sp>
    </p:spTree>
  </p:cSld>
  <p:clrMapOvr>
    <a:overrideClrMapping accent1="accent1" accent2="accent2" accent3="accent3" accent4="accent4" accent5="accent5" accent6="accent6" bg1="dk1" bg2="dk2" tx1="lt1" tx2="lt2" hlink="hlink" folHlink="folHlink"/>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20000"/>
                <a:lumOff val="80000"/>
              </a:schemeClr>
            </a:gs>
            <a:gs pos="61000">
              <a:schemeClr val="bg1"/>
            </a:gs>
          </a:gsLst>
          <a:lin ang="16200000" scaled="1"/>
        </a:gradFill>
        <a:effectLst/>
      </p:bgPr>
    </p:bg>
    <p:spTree>
      <p:nvGrpSpPr>
        <p:cNvPr id="12" name=""/>
        <p:cNvGrpSpPr/>
        <p:nvPr/>
      </p:nvGrpSpPr>
      <p:grpSpPr>
        <a:xfrm>
          <a:off x="0" y="0"/>
          <a:ext cx="0" cy="0"/>
          <a:chOff x="0" y="0"/>
          <a:chExt cx="0" cy="0"/>
        </a:xfrm>
      </p:grpSpPr>
      <p:sp>
        <p:nvSpPr>
          <p:cNvPr id="1048576" name="标题占位符 1"/>
          <p:cNvSpPr>
            <a:spLocks noGrp="1"/>
          </p:cNvSpPr>
          <p:nvPr>
            <p:ph type="title"/>
          </p:nvPr>
        </p:nvSpPr>
        <p:spPr>
          <a:xfrm>
            <a:off x="660400" y="128587"/>
            <a:ext cx="10858500" cy="900112"/>
          </a:xfrm>
          <a:prstGeom prst="rect"/>
        </p:spPr>
        <p:txBody>
          <a:bodyPr anchor="b" bIns="45720" lIns="91440" rIns="91440" rtlCol="0" tIns="45720" vert="horz">
            <a:normAutofit/>
          </a:bodyPr>
          <a:p>
            <a:pPr lvl="0"/>
            <a:r>
              <a:rPr lang="en-US"/>
              <a:t>Click to add title</a:t>
            </a:r>
            <a:endParaRPr lang="en-US"/>
          </a:p>
        </p:txBody>
      </p:sp>
      <p:sp>
        <p:nvSpPr>
          <p:cNvPr id="1048577" name="文本占位符 2"/>
          <p:cNvSpPr>
            <a:spLocks noGrp="1"/>
          </p:cNvSpPr>
          <p:nvPr>
            <p:ph type="body" idx="1"/>
          </p:nvPr>
        </p:nvSpPr>
        <p:spPr>
          <a:xfrm>
            <a:off x="660400" y="1130300"/>
            <a:ext cx="10858500" cy="5003800"/>
          </a:xfrm>
          <a:prstGeom prst="rect"/>
        </p:spPr>
        <p:txBody>
          <a:bodyPr bIns="45720" lIns="91440" rIns="91440" rtlCol="0" tIns="45720" vert="horz">
            <a:normAutofit/>
          </a:bodyPr>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578" name="日期占位符 3"/>
          <p:cNvSpPr>
            <a:spLocks noGrp="1"/>
          </p:cNvSpPr>
          <p:nvPr>
            <p:ph type="dt" sz="half" idx="2"/>
          </p:nvPr>
        </p:nvSpPr>
        <p:spPr>
          <a:xfrm>
            <a:off x="4718050" y="6409690"/>
            <a:ext cx="2743200" cy="274320"/>
          </a:xfrm>
          <a:prstGeom prst="rect"/>
        </p:spPr>
        <p:txBody>
          <a:bodyPr anchor="ctr" bIns="45720" lIns="91440" rIns="91440" rtlCol="0" tIns="45720" vert="horz"/>
          <a:lstStyle>
            <a:lvl1pPr algn="ctr">
              <a:defRPr sz="1000">
                <a:solidFill>
                  <a:schemeClr val="tx1">
                    <a:tint val="75000"/>
                  </a:schemeClr>
                </a:solidFill>
              </a:defRPr>
            </a:lvl1pPr>
          </a:lstStyle>
          <a:p>
            <a:endParaRPr lang="en-US"/>
          </a:p>
        </p:txBody>
      </p:sp>
      <p:sp>
        <p:nvSpPr>
          <p:cNvPr id="1048579" name="页脚占位符 4"/>
          <p:cNvSpPr>
            <a:spLocks noGrp="1"/>
          </p:cNvSpPr>
          <p:nvPr>
            <p:ph type="ftr" sz="quarter" idx="3"/>
          </p:nvPr>
        </p:nvSpPr>
        <p:spPr>
          <a:xfrm>
            <a:off x="660399" y="6409690"/>
            <a:ext cx="3657600" cy="274320"/>
          </a:xfrm>
          <a:prstGeom prst="rect"/>
        </p:spPr>
        <p:txBody>
          <a:bodyPr anchor="ctr" bIns="45720" lIns="91440" rIns="91440" rtlCol="0" tIns="45720" vert="horz"/>
          <a:lstStyle>
            <a:lvl1pPr algn="l">
              <a:defRPr sz="1000">
                <a:solidFill>
                  <a:schemeClr val="tx1">
                    <a:tint val="75000"/>
                  </a:schemeClr>
                </a:solidFill>
              </a:defRPr>
            </a:lvl1pPr>
          </a:lstStyle>
          <a:p>
            <a:endParaRPr dirty="0" lang="en-US"/>
          </a:p>
        </p:txBody>
      </p:sp>
      <p:sp>
        <p:nvSpPr>
          <p:cNvPr id="1048580" name="灯片编号占位符 5"/>
          <p:cNvSpPr>
            <a:spLocks noGrp="1"/>
          </p:cNvSpPr>
          <p:nvPr>
            <p:ph type="sldNum" sz="quarter" idx="4"/>
          </p:nvPr>
        </p:nvSpPr>
        <p:spPr>
          <a:xfrm>
            <a:off x="7861300" y="6409690"/>
            <a:ext cx="3657600" cy="274320"/>
          </a:xfrm>
          <a:prstGeom prst="rect"/>
        </p:spPr>
        <p:txBody>
          <a:bodyPr anchor="ctr" bIns="45720" lIns="91440" rIns="91440" rtlCol="0" tIns="45720" vert="horz"/>
          <a:lstStyle>
            <a:lvl1pPr algn="r">
              <a:defRPr sz="1000">
                <a:solidFill>
                  <a:schemeClr val="tx1">
                    <a:tint val="75000"/>
                  </a:schemeClr>
                </a:solidFill>
              </a:defRPr>
            </a:lvl1pPr>
          </a:lstStyle>
          <a:p>
            <a:fld id="{C8BB1146-E542-4D4E-B8E9-6919A11DDD48}" type="slidenum">
              <a:rPr lang="en-US" smtClean="0"/>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lvl1pPr algn="l" defTabSz="914400" eaLnBrk="1" hangingPunct="1" latinLnBrk="0" rtl="0">
        <a:lnSpc>
          <a:spcPct val="100000"/>
        </a:lnSpc>
        <a:spcBef>
          <a:spcPct val="0"/>
        </a:spcBef>
        <a:buNone/>
        <a:defRPr b="1" sz="2800" kern="1200">
          <a:solidFill>
            <a:schemeClr val="tx1"/>
          </a:solidFill>
          <a:latin typeface="+mj-lt"/>
          <a:ea typeface="+mj-ea"/>
          <a:cs typeface="+mj-cs"/>
        </a:defRPr>
      </a:lvl1pPr>
    </p:titleStyle>
    <p:bodyStyle>
      <a:lvl1pPr algn="l" defTabSz="914400" eaLnBrk="1" hangingPunct="1" indent="-228600" latinLnBrk="0" marL="228600" rtl="0">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algn="l" defTabSz="914400" eaLnBrk="1" hangingPunct="1" indent="-228600" latinLnBrk="0" marL="685800" rtl="0">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algn="l" defTabSz="914400" eaLnBrk="1" hangingPunct="1" indent="-228600" latinLnBrk="0" marL="1143000" rtl="0">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algn="l" defTabSz="914400" eaLnBrk="1" hangingPunct="1" indent="-228600" latinLnBrk="0" marL="1600200" rtl="0">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algn="l" defTabSz="914400" eaLnBrk="1" hangingPunct="1" indent="-228600" latinLnBrk="0" marL="2057400" rtl="0">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tags" Target="../tags/tag1.xml"/><Relationship Id="rId3"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tags" Target="../tags/tag33.xml"/><Relationship Id="rId3"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tags" Target="../tags/tag34.xml"/><Relationship Id="rId3"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tags" Target="../tags/tag35.xml"/><Relationship Id="rId2" Type="http://schemas.openxmlformats.org/officeDocument/2006/relationships/tags" Target="../tags/tag36.xml"/><Relationship Id="rId3" Type="http://schemas.openxmlformats.org/officeDocument/2006/relationships/tags" Target="../tags/tag37.xml"/><Relationship Id="rId4" Type="http://schemas.openxmlformats.org/officeDocument/2006/relationships/tags" Target="../tags/tag38.xml"/><Relationship Id="rId5" Type="http://schemas.openxmlformats.org/officeDocument/2006/relationships/tags" Target="../tags/tag39.xml"/><Relationship Id="rId6" Type="http://schemas.openxmlformats.org/officeDocument/2006/relationships/tags" Target="../tags/tag40.xml"/><Relationship Id="rId7" Type="http://schemas.openxmlformats.org/officeDocument/2006/relationships/tags" Target="../tags/tag41.xml"/><Relationship Id="rId8" Type="http://schemas.openxmlformats.org/officeDocument/2006/relationships/tags" Target="../tags/tag42.xml"/><Relationship Id="rId9" Type="http://schemas.openxmlformats.org/officeDocument/2006/relationships/tags" Target="../tags/tag43.xml"/><Relationship Id="rId10" Type="http://schemas.openxmlformats.org/officeDocument/2006/relationships/tags" Target="../tags/tag44.xml"/><Relationship Id="rId11" Type="http://schemas.openxmlformats.org/officeDocument/2006/relationships/tags" Target="../tags/tag45.xml"/><Relationship Id="rId12" Type="http://schemas.openxmlformats.org/officeDocument/2006/relationships/tags" Target="../tags/tag46.xml"/><Relationship Id="rId13" Type="http://schemas.openxmlformats.org/officeDocument/2006/relationships/tags" Target="../tags/tag47.xml"/><Relationship Id="rId14" Type="http://schemas.openxmlformats.org/officeDocument/2006/relationships/tags" Target="../tags/tag48.xml"/><Relationship Id="rId15" Type="http://schemas.openxmlformats.org/officeDocument/2006/relationships/tags" Target="../tags/tag49.xml"/><Relationship Id="rId16" Type="http://schemas.openxmlformats.org/officeDocument/2006/relationships/tags" Target="../tags/tag50.xml"/><Relationship Id="rId17" Type="http://schemas.openxmlformats.org/officeDocument/2006/relationships/tags" Target="../tags/tag51.xml"/><Relationship Id="rId18" Type="http://schemas.openxmlformats.org/officeDocument/2006/relationships/tags" Target="../tags/tag52.xml"/><Relationship Id="rId19" Type="http://schemas.openxmlformats.org/officeDocument/2006/relationships/tags" Target="../tags/tag53.xml"/><Relationship Id="rId20" Type="http://schemas.openxmlformats.org/officeDocument/2006/relationships/tags" Target="../tags/tag54.xml"/><Relationship Id="rId21" Type="http://schemas.openxmlformats.org/officeDocument/2006/relationships/tags" Target="../tags/tag55.xml"/><Relationship Id="rId22" Type="http://schemas.openxmlformats.org/officeDocument/2006/relationships/tags" Target="../tags/tag56.xml"/><Relationship Id="rId23" Type="http://schemas.openxmlformats.org/officeDocument/2006/relationships/tags" Target="../tags/tag57.xml"/><Relationship Id="rId24" Type="http://schemas.openxmlformats.org/officeDocument/2006/relationships/tags" Target="../tags/tag58.xml"/><Relationship Id="rId25" Type="http://schemas.openxmlformats.org/officeDocument/2006/relationships/tags" Target="../tags/tag59.xml"/><Relationship Id="rId26" Type="http://schemas.openxmlformats.org/officeDocument/2006/relationships/tags" Target="../tags/tag60.xml"/><Relationship Id="rId27" Type="http://schemas.openxmlformats.org/officeDocument/2006/relationships/tags" Target="../tags/tag61.xml"/><Relationship Id="rId28" Type="http://schemas.openxmlformats.org/officeDocument/2006/relationships/tags" Target="../tags/tag62.xml"/><Relationship Id="rId29" Type="http://schemas.openxmlformats.org/officeDocument/2006/relationships/tags" Target="../tags/tag63.xml"/><Relationship Id="rId30" Type="http://schemas.openxmlformats.org/officeDocument/2006/relationships/tags" Target="../tags/tag64.xml"/><Relationship Id="rId31" Type="http://schemas.openxmlformats.org/officeDocument/2006/relationships/tags" Target="../tags/tag65.xml"/><Relationship Id="rId32" Type="http://schemas.openxmlformats.org/officeDocument/2006/relationships/tags" Target="../tags/tag66.xml"/><Relationship Id="rId33" Type="http://schemas.openxmlformats.org/officeDocument/2006/relationships/tags" Target="../tags/tag67.xml"/><Relationship Id="rId34" Type="http://schemas.openxmlformats.org/officeDocument/2006/relationships/tags" Target="../tags/tag68.xml"/><Relationship Id="rId35" Type="http://schemas.openxmlformats.org/officeDocument/2006/relationships/tags" Target="../tags/tag69.xml"/><Relationship Id="rId36" Type="http://schemas.openxmlformats.org/officeDocument/2006/relationships/tags" Target="../tags/tag70.xml"/><Relationship Id="rId37" Type="http://schemas.openxmlformats.org/officeDocument/2006/relationships/tags" Target="../tags/tag71.xml"/><Relationship Id="rId38" Type="http://schemas.openxmlformats.org/officeDocument/2006/relationships/tags" Target="../tags/tag72.xml"/><Relationship Id="rId39" Type="http://schemas.openxmlformats.org/officeDocument/2006/relationships/tags" Target="../tags/tag73.xml"/><Relationship Id="rId40" Type="http://schemas.openxmlformats.org/officeDocument/2006/relationships/image" Target="../media/image2.png"/><Relationship Id="rId4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tags" Target="../tags/tag3.xml"/><Relationship Id="rId3" Type="http://schemas.openxmlformats.org/officeDocument/2006/relationships/tags" Target="../tags/tag4.xml"/><Relationship Id="rId4" Type="http://schemas.openxmlformats.org/officeDocument/2006/relationships/tags" Target="../tags/tag5.xml"/><Relationship Id="rId5" Type="http://schemas.openxmlformats.org/officeDocument/2006/relationships/tags" Target="../tags/tag6.xml"/><Relationship Id="rId6" Type="http://schemas.openxmlformats.org/officeDocument/2006/relationships/tags" Target="../tags/tag7.xml"/><Relationship Id="rId7" Type="http://schemas.openxmlformats.org/officeDocument/2006/relationships/tags" Target="../tags/tag8.xml"/><Relationship Id="rId8" Type="http://schemas.openxmlformats.org/officeDocument/2006/relationships/tags" Target="../tags/tag9.xml"/><Relationship Id="rId9" Type="http://schemas.openxmlformats.org/officeDocument/2006/relationships/tags" Target="../tags/tag10.xml"/><Relationship Id="rId10" Type="http://schemas.openxmlformats.org/officeDocument/2006/relationships/tags" Target="../tags/tag11.xml"/><Relationship Id="rId11" Type="http://schemas.openxmlformats.org/officeDocument/2006/relationships/tags" Target="../tags/tag12.xml"/><Relationship Id="rId12" Type="http://schemas.openxmlformats.org/officeDocument/2006/relationships/tags" Target="../tags/tag13.xml"/><Relationship Id="rId13" Type="http://schemas.openxmlformats.org/officeDocument/2006/relationships/tags" Target="../tags/tag14.xml"/><Relationship Id="rId14" Type="http://schemas.openxmlformats.org/officeDocument/2006/relationships/tags" Target="../tags/tag15.xml"/><Relationship Id="rId15" Type="http://schemas.openxmlformats.org/officeDocument/2006/relationships/tags" Target="../tags/tag16.xml"/><Relationship Id="rId16" Type="http://schemas.openxmlformats.org/officeDocument/2006/relationships/tags" Target="../tags/tag17.xml"/><Relationship Id="rId17" Type="http://schemas.openxmlformats.org/officeDocument/2006/relationships/tags" Target="../tags/tag18.xml"/><Relationship Id="rId18" Type="http://schemas.openxmlformats.org/officeDocument/2006/relationships/tags" Target="../tags/tag19.xml"/><Relationship Id="rId19" Type="http://schemas.openxmlformats.org/officeDocument/2006/relationships/tags" Target="../tags/tag20.xml"/><Relationship Id="rId20" Type="http://schemas.openxmlformats.org/officeDocument/2006/relationships/tags" Target="../tags/tag21.xml"/><Relationship Id="rId21" Type="http://schemas.openxmlformats.org/officeDocument/2006/relationships/tags" Target="../tags/tag22.xml"/><Relationship Id="rId22" Type="http://schemas.openxmlformats.org/officeDocument/2006/relationships/tags" Target="../tags/tag23.xml"/><Relationship Id="rId23" Type="http://schemas.openxmlformats.org/officeDocument/2006/relationships/tags" Target="../tags/tag24.xml"/><Relationship Id="rId24" Type="http://schemas.openxmlformats.org/officeDocument/2006/relationships/tags" Target="../tags/tag25.xml"/><Relationship Id="rId25" Type="http://schemas.openxmlformats.org/officeDocument/2006/relationships/tags" Target="../tags/tag26.xml"/><Relationship Id="rId26" Type="http://schemas.openxmlformats.org/officeDocument/2006/relationships/tags" Target="../tags/tag27.xml"/><Relationship Id="rId27" Type="http://schemas.openxmlformats.org/officeDocument/2006/relationships/tags" Target="../tags/tag28.xml"/><Relationship Id="rId28" Type="http://schemas.openxmlformats.org/officeDocument/2006/relationships/tags" Target="../tags/tag29.xml"/><Relationship Id="rId29" Type="http://schemas.openxmlformats.org/officeDocument/2006/relationships/tags" Target="../tags/tag30.xml"/><Relationship Id="rId30" Type="http://schemas.openxmlformats.org/officeDocument/2006/relationships/tags" Target="../tags/tag31.xml"/><Relationship Id="rId31" Type="http://schemas.openxmlformats.org/officeDocument/2006/relationships/tags" Target="../tags/tag32.xml"/><Relationship Id="rId32" Type="http://schemas.openxmlformats.org/officeDocument/2006/relationships/image" Target="../media/image2.png"/><Relationship Id="rId33"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6.xml"/><Relationship Id="rId3"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sp>
        <p:nvSpPr>
          <p:cNvPr id="1048591" name="Title 4"/>
          <p:cNvSpPr>
            <a:spLocks noGrp="1"/>
          </p:cNvSpPr>
          <p:nvPr>
            <p:ph type="ctrTitle"/>
          </p:nvPr>
        </p:nvSpPr>
        <p:spPr>
          <a:xfrm>
            <a:off x="4071250" y="2775857"/>
            <a:ext cx="7200000" cy="2160000"/>
          </a:xfrm>
        </p:spPr>
        <p:txBody>
          <a:bodyPr wrap="square">
            <a:normAutofit/>
          </a:bodyPr>
          <a:p>
            <a:r>
              <a:rPr altLang="en-US" b="0" sz="6000" lang="zh-CN"/>
              <a:t>印尼工作签证</a:t>
            </a:r>
            <a:endParaRPr b="0" dirty="0" sz="7200"/>
          </a:p>
        </p:txBody>
      </p:sp>
      <p:pic>
        <p:nvPicPr>
          <p:cNvPr id="2097152" name="Picture 2"/>
          <p:cNvPicPr>
            <a:picLocks noChangeAspect="1"/>
          </p:cNvPicPr>
          <p:nvPr/>
        </p:nvPicPr>
        <p:blipFill>
          <a:blip xmlns:r="http://schemas.openxmlformats.org/officeDocument/2006/relationships" r:embed="rId1"/>
          <a:srcRect l="34271" t="26000" r="32210" b="42271"/>
          <a:stretch>
            <a:fillRect/>
          </a:stretch>
        </p:blipFill>
        <p:spPr>
          <a:xfrm>
            <a:off x="0" y="139485"/>
            <a:ext cx="4215539" cy="3990436"/>
          </a:xfrm>
          <a:prstGeom prst="rect"/>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grpSp>
        <p:nvGrpSpPr>
          <p:cNvPr id="57" name="Group 16"/>
          <p:cNvGrpSpPr/>
          <p:nvPr/>
        </p:nvGrpSpPr>
        <p:grpSpPr>
          <a:xfrm>
            <a:off x="709178" y="1312850"/>
            <a:ext cx="10809721" cy="2215029"/>
            <a:chOff x="709179" y="3160700"/>
            <a:chExt cx="10809721" cy="2215029"/>
          </a:xfrm>
        </p:grpSpPr>
        <p:grpSp>
          <p:nvGrpSpPr>
            <p:cNvPr id="58" name="Group 1"/>
            <p:cNvGrpSpPr/>
            <p:nvPr/>
          </p:nvGrpSpPr>
          <p:grpSpPr>
            <a:xfrm>
              <a:off x="709179" y="3187745"/>
              <a:ext cx="3377311" cy="2187983"/>
              <a:chOff x="3475430" y="1313405"/>
              <a:chExt cx="2501901" cy="1620851"/>
            </a:xfrm>
          </p:grpSpPr>
          <p:sp>
            <p:nvSpPr>
              <p:cNvPr id="1048657" name="Rectangle: Rounded Corners 2"/>
              <p:cNvSpPr/>
              <p:nvPr/>
            </p:nvSpPr>
            <p:spPr>
              <a:xfrm>
                <a:off x="3475430" y="1333716"/>
                <a:ext cx="2501901" cy="1600540"/>
              </a:xfrm>
              <a:prstGeom prst="roundRect">
                <a:avLst>
                  <a:gd name="adj" fmla="val 10657"/>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58" name="Rectangle: Rounded Corners 3"/>
              <p:cNvSpPr/>
              <p:nvPr/>
            </p:nvSpPr>
            <p:spPr>
              <a:xfrm>
                <a:off x="3611683" y="1712184"/>
                <a:ext cx="2213501" cy="1080082"/>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59" name="Rectangle 4"/>
              <p:cNvSpPr/>
              <p:nvPr/>
            </p:nvSpPr>
            <p:spPr>
              <a:xfrm>
                <a:off x="3611683" y="1313405"/>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en-US" b="0" sz="1400" i="1" lang="zh-CN">
                    <a:solidFill>
                      <a:srgbClr val="FFDE59"/>
                    </a:solidFill>
                    <a:effectLst/>
                  </a:rPr>
                  <a:t>商务签转工作签有什么条件？</a:t>
                </a:r>
                <a:endParaRPr altLang="en-US" b="1" dirty="0" sz="1400" kumimoji="1" lang="zh-CN">
                  <a:solidFill>
                    <a:srgbClr val="F8F8F8"/>
                  </a:solidFill>
                </a:endParaRPr>
              </a:p>
            </p:txBody>
          </p:sp>
          <p:sp>
            <p:nvSpPr>
              <p:cNvPr id="1048660" name="Rectangle 5"/>
              <p:cNvSpPr/>
              <p:nvPr/>
            </p:nvSpPr>
            <p:spPr>
              <a:xfrm>
                <a:off x="3677478" y="1798251"/>
                <a:ext cx="2140201" cy="92506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600" i="0" lang="zh-CN">
                    <a:solidFill>
                      <a:schemeClr val="tx1"/>
                    </a:solidFill>
                    <a:effectLst/>
                  </a:rPr>
                  <a:t>在拿到劳工部批文后向移民局申请</a:t>
                </a:r>
                <a:r>
                  <a:rPr altLang="zh-CN" b="0" sz="1600" i="0" lang="en-US">
                    <a:solidFill>
                      <a:schemeClr val="tx1"/>
                    </a:solidFill>
                    <a:effectLst/>
                  </a:rPr>
                  <a:t>kitas</a:t>
                </a:r>
                <a:r>
                  <a:rPr altLang="en-US" b="0" sz="1600" i="0" lang="zh-CN">
                    <a:solidFill>
                      <a:schemeClr val="tx1"/>
                    </a:solidFill>
                    <a:effectLst/>
                  </a:rPr>
                  <a:t>时商务签剩下有效时间必须要超过</a:t>
                </a:r>
                <a:r>
                  <a:rPr altLang="zh-CN" b="0" sz="1600" i="0" lang="en-US">
                    <a:solidFill>
                      <a:schemeClr val="tx1"/>
                    </a:solidFill>
                    <a:effectLst/>
                  </a:rPr>
                  <a:t>30</a:t>
                </a:r>
                <a:r>
                  <a:rPr altLang="en-US" b="0" sz="1600" i="0" lang="zh-CN">
                    <a:solidFill>
                      <a:schemeClr val="tx1"/>
                    </a:solidFill>
                    <a:effectLst/>
                  </a:rPr>
                  <a:t>天，不足的话必须先行延期</a:t>
                </a:r>
                <a:endParaRPr altLang="en-US" dirty="0" sz="1600" lang="zh-CN">
                  <a:solidFill>
                    <a:schemeClr val="tx1"/>
                  </a:solidFill>
                  <a:effectLst/>
                </a:endParaRPr>
              </a:p>
            </p:txBody>
          </p:sp>
        </p:grpSp>
        <p:grpSp>
          <p:nvGrpSpPr>
            <p:cNvPr id="59" name="Group 6"/>
            <p:cNvGrpSpPr/>
            <p:nvPr/>
          </p:nvGrpSpPr>
          <p:grpSpPr>
            <a:xfrm>
              <a:off x="4419389" y="3160700"/>
              <a:ext cx="3377311" cy="2215029"/>
              <a:chOff x="6208821" y="1293369"/>
              <a:chExt cx="2501901" cy="1640886"/>
            </a:xfrm>
          </p:grpSpPr>
          <p:sp>
            <p:nvSpPr>
              <p:cNvPr id="1048661" name="Rectangle: Rounded Corners 7"/>
              <p:cNvSpPr/>
              <p:nvPr/>
            </p:nvSpPr>
            <p:spPr>
              <a:xfrm>
                <a:off x="6208821" y="1333715"/>
                <a:ext cx="2501901" cy="1600540"/>
              </a:xfrm>
              <a:prstGeom prst="roundRect">
                <a:avLst>
                  <a:gd name="adj" fmla="val 106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62" name="Rectangle: Rounded Corners 8"/>
              <p:cNvSpPr/>
              <p:nvPr/>
            </p:nvSpPr>
            <p:spPr>
              <a:xfrm>
                <a:off x="6354033" y="1720739"/>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63" name="Rectangle 9"/>
              <p:cNvSpPr/>
              <p:nvPr/>
            </p:nvSpPr>
            <p:spPr>
              <a:xfrm>
                <a:off x="6292328" y="1293369"/>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zh-CN" b="0" sz="1400" i="0" lang="en-US">
                    <a:solidFill>
                      <a:srgbClr val="FFDE59"/>
                    </a:solidFill>
                    <a:effectLst/>
                  </a:rPr>
                  <a:t>E23</a:t>
                </a:r>
                <a:r>
                  <a:rPr altLang="en-US" b="0" sz="1400" i="0" lang="zh-CN">
                    <a:solidFill>
                      <a:srgbClr val="FFDE59"/>
                    </a:solidFill>
                    <a:effectLst/>
                  </a:rPr>
                  <a:t>签证的有效期时多久？</a:t>
                </a:r>
                <a:endParaRPr altLang="zh-CN" b="1" dirty="0" sz="1400" kumimoji="1" lang="en-US">
                  <a:solidFill>
                    <a:srgbClr val="F8F8F8"/>
                  </a:solidFill>
                </a:endParaRPr>
              </a:p>
            </p:txBody>
          </p:sp>
          <p:sp>
            <p:nvSpPr>
              <p:cNvPr id="1048664" name="Rectangle 10"/>
              <p:cNvSpPr/>
              <p:nvPr/>
            </p:nvSpPr>
            <p:spPr>
              <a:xfrm>
                <a:off x="6392044" y="1747487"/>
                <a:ext cx="2108202" cy="70618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600" i="0" lang="zh-CN">
                    <a:solidFill>
                      <a:schemeClr val="tx1"/>
                    </a:solidFill>
                    <a:effectLst/>
                  </a:rPr>
                  <a:t>有效期是</a:t>
                </a:r>
                <a:r>
                  <a:rPr altLang="zh-CN" b="0" sz="1600" i="0" lang="en-US">
                    <a:solidFill>
                      <a:schemeClr val="tx1"/>
                    </a:solidFill>
                    <a:effectLst/>
                  </a:rPr>
                  <a:t>90</a:t>
                </a:r>
                <a:r>
                  <a:rPr altLang="en-US" b="0" sz="1600" i="0" lang="zh-CN">
                    <a:solidFill>
                      <a:schemeClr val="tx1"/>
                    </a:solidFill>
                    <a:effectLst/>
                  </a:rPr>
                  <a:t>天，如果超过</a:t>
                </a:r>
                <a:r>
                  <a:rPr altLang="zh-CN" b="0" sz="1600" i="0" lang="en-US">
                    <a:solidFill>
                      <a:schemeClr val="tx1"/>
                    </a:solidFill>
                    <a:effectLst/>
                  </a:rPr>
                  <a:t>90</a:t>
                </a:r>
                <a:r>
                  <a:rPr altLang="en-US" b="0" sz="1600" i="0" lang="zh-CN">
                    <a:solidFill>
                      <a:schemeClr val="tx1"/>
                    </a:solidFill>
                    <a:effectLst/>
                  </a:rPr>
                  <a:t>天没有使用该签证入境的签证将会作废</a:t>
                </a:r>
                <a:endParaRPr altLang="zh-CN" dirty="0" sz="1600" lang="en-US">
                  <a:solidFill>
                    <a:schemeClr val="tx1"/>
                  </a:solidFill>
                  <a:effectLst/>
                </a:endParaRPr>
              </a:p>
            </p:txBody>
          </p:sp>
        </p:grpSp>
        <p:grpSp>
          <p:nvGrpSpPr>
            <p:cNvPr id="60" name="Group 11"/>
            <p:cNvGrpSpPr/>
            <p:nvPr/>
          </p:nvGrpSpPr>
          <p:grpSpPr>
            <a:xfrm>
              <a:off x="8141589" y="3172252"/>
              <a:ext cx="3377311" cy="2203477"/>
              <a:chOff x="9027295" y="1301926"/>
              <a:chExt cx="2501901" cy="1632328"/>
            </a:xfrm>
          </p:grpSpPr>
          <p:sp>
            <p:nvSpPr>
              <p:cNvPr id="1048665" name="Rectangle: Rounded Corners 12"/>
              <p:cNvSpPr/>
              <p:nvPr/>
            </p:nvSpPr>
            <p:spPr>
              <a:xfrm>
                <a:off x="9027295" y="1333714"/>
                <a:ext cx="2501901" cy="1600540"/>
              </a:xfrm>
              <a:prstGeom prst="roundRect">
                <a:avLst>
                  <a:gd name="adj" fmla="val 10657"/>
                </a:avLst>
              </a:prstGeom>
              <a:solidFill>
                <a:schemeClr val="accent5">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66" name="Rectangle: Rounded Corners 13"/>
              <p:cNvSpPr/>
              <p:nvPr/>
            </p:nvSpPr>
            <p:spPr>
              <a:xfrm>
                <a:off x="9171495" y="1724021"/>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67" name="Rectangle 14"/>
              <p:cNvSpPr/>
              <p:nvPr/>
            </p:nvSpPr>
            <p:spPr>
              <a:xfrm>
                <a:off x="9163548" y="1301926"/>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en-US" b="0" sz="1400" i="1" lang="zh-CN">
                    <a:solidFill>
                      <a:srgbClr val="FFDE59"/>
                    </a:solidFill>
                    <a:effectLst/>
                  </a:rPr>
                  <a:t>入境印尼后需要办理什么手续？</a:t>
                </a:r>
                <a:endParaRPr altLang="en-US" b="1" dirty="0" sz="1400" kumimoji="1" lang="zh-CN">
                  <a:solidFill>
                    <a:srgbClr val="F8F8F8"/>
                  </a:solidFill>
                </a:endParaRPr>
              </a:p>
            </p:txBody>
          </p:sp>
          <p:sp>
            <p:nvSpPr>
              <p:cNvPr id="1048668" name="Rectangle 15"/>
              <p:cNvSpPr/>
              <p:nvPr/>
            </p:nvSpPr>
            <p:spPr>
              <a:xfrm>
                <a:off x="9159006" y="1851806"/>
                <a:ext cx="2203199" cy="817949"/>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入境印尼后文件及时告知我们，我们将查询移民局的邮件并把收到的</a:t>
                </a:r>
                <a:r>
                  <a:rPr altLang="zh-CN" b="0" sz="1400" i="0" lang="en-US">
                    <a:solidFill>
                      <a:schemeClr val="tx1"/>
                    </a:solidFill>
                    <a:effectLst/>
                  </a:rPr>
                  <a:t>kitas</a:t>
                </a:r>
                <a:r>
                  <a:rPr altLang="en-US" b="0" sz="1400" i="0" lang="zh-CN">
                    <a:solidFill>
                      <a:schemeClr val="tx1"/>
                    </a:solidFill>
                    <a:effectLst/>
                  </a:rPr>
                  <a:t>发给申请人，日后申请人在</a:t>
                </a:r>
                <a:r>
                  <a:rPr altLang="zh-CN" b="0" sz="1400" i="0" lang="en-US">
                    <a:solidFill>
                      <a:schemeClr val="tx1"/>
                    </a:solidFill>
                    <a:effectLst/>
                  </a:rPr>
                  <a:t>kitas</a:t>
                </a:r>
                <a:r>
                  <a:rPr altLang="en-US" b="0" sz="1400" i="0" lang="zh-CN">
                    <a:solidFill>
                      <a:schemeClr val="tx1"/>
                    </a:solidFill>
                    <a:effectLst/>
                  </a:rPr>
                  <a:t>有效期内持</a:t>
                </a:r>
                <a:r>
                  <a:rPr altLang="zh-CN" b="0" sz="1400" i="0" lang="en-US">
                    <a:solidFill>
                      <a:schemeClr val="tx1"/>
                    </a:solidFill>
                    <a:effectLst/>
                  </a:rPr>
                  <a:t>kitas</a:t>
                </a:r>
                <a:r>
                  <a:rPr altLang="en-US" b="0" sz="1400" i="0" lang="zh-CN">
                    <a:solidFill>
                      <a:schemeClr val="tx1"/>
                    </a:solidFill>
                    <a:effectLst/>
                  </a:rPr>
                  <a:t>进出印尼</a:t>
                </a:r>
                <a:endParaRPr altLang="en-US" dirty="0" sz="1400" lang="zh-CN">
                  <a:solidFill>
                    <a:schemeClr val="tx1"/>
                  </a:solidFill>
                  <a:effectLst/>
                </a:endParaRPr>
              </a:p>
            </p:txBody>
          </p:sp>
        </p:grpSp>
      </p:grpSp>
      <p:grpSp>
        <p:nvGrpSpPr>
          <p:cNvPr id="61" name="Group 16"/>
          <p:cNvGrpSpPr/>
          <p:nvPr/>
        </p:nvGrpSpPr>
        <p:grpSpPr>
          <a:xfrm>
            <a:off x="709178" y="3847099"/>
            <a:ext cx="10851404" cy="2215031"/>
            <a:chOff x="733568" y="3233269"/>
            <a:chExt cx="10851404" cy="2215031"/>
          </a:xfrm>
        </p:grpSpPr>
        <p:grpSp>
          <p:nvGrpSpPr>
            <p:cNvPr id="62" name="Group 1"/>
            <p:cNvGrpSpPr/>
            <p:nvPr/>
          </p:nvGrpSpPr>
          <p:grpSpPr>
            <a:xfrm>
              <a:off x="733568" y="3233269"/>
              <a:ext cx="3377311" cy="2215031"/>
              <a:chOff x="3493497" y="1347127"/>
              <a:chExt cx="2501901" cy="1640887"/>
            </a:xfrm>
          </p:grpSpPr>
          <p:sp>
            <p:nvSpPr>
              <p:cNvPr id="1048669" name="Rectangle: Rounded Corners 2"/>
              <p:cNvSpPr/>
              <p:nvPr/>
            </p:nvSpPr>
            <p:spPr>
              <a:xfrm>
                <a:off x="3493497" y="1387474"/>
                <a:ext cx="2501901" cy="1600540"/>
              </a:xfrm>
              <a:prstGeom prst="roundRect">
                <a:avLst>
                  <a:gd name="adj" fmla="val 10657"/>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0" name="Rectangle: Rounded Corners 3"/>
              <p:cNvSpPr/>
              <p:nvPr/>
            </p:nvSpPr>
            <p:spPr>
              <a:xfrm>
                <a:off x="3632840" y="1791343"/>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1" name="Rectangle 4"/>
              <p:cNvSpPr/>
              <p:nvPr/>
            </p:nvSpPr>
            <p:spPr>
              <a:xfrm>
                <a:off x="3542062" y="1347127"/>
                <a:ext cx="1900414"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en-US" b="0" sz="1400" i="1" lang="zh-CN">
                    <a:solidFill>
                      <a:srgbClr val="FFDE59"/>
                    </a:solidFill>
                    <a:effectLst/>
                  </a:rPr>
                  <a:t>工作签延期需要提前多久申请？</a:t>
                </a:r>
                <a:endParaRPr altLang="en-US" b="1" dirty="0" sz="1400" kumimoji="1" lang="zh-CN">
                  <a:solidFill>
                    <a:srgbClr val="F8F8F8"/>
                  </a:solidFill>
                </a:endParaRPr>
              </a:p>
            </p:txBody>
          </p:sp>
          <p:sp>
            <p:nvSpPr>
              <p:cNvPr id="1048672" name="Rectangle 5"/>
              <p:cNvSpPr/>
              <p:nvPr/>
            </p:nvSpPr>
            <p:spPr>
              <a:xfrm>
                <a:off x="3695545" y="1769924"/>
                <a:ext cx="2140201" cy="626429"/>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应该最少在</a:t>
                </a:r>
                <a:r>
                  <a:rPr altLang="zh-CN" b="0" sz="1400" i="0" lang="en-US">
                    <a:solidFill>
                      <a:schemeClr val="tx1"/>
                    </a:solidFill>
                    <a:effectLst/>
                  </a:rPr>
                  <a:t>kitas</a:t>
                </a:r>
                <a:r>
                  <a:rPr altLang="en-US" b="0" sz="1400" i="0" lang="zh-CN">
                    <a:solidFill>
                      <a:schemeClr val="tx1"/>
                    </a:solidFill>
                    <a:effectLst/>
                  </a:rPr>
                  <a:t>到期前</a:t>
                </a:r>
                <a:r>
                  <a:rPr altLang="zh-CN" b="0" sz="1400" i="0" lang="en-US">
                    <a:solidFill>
                      <a:schemeClr val="tx1"/>
                    </a:solidFill>
                    <a:effectLst/>
                  </a:rPr>
                  <a:t>1</a:t>
                </a:r>
                <a:r>
                  <a:rPr altLang="en-US" b="0" sz="1400" i="0" lang="zh-CN">
                    <a:solidFill>
                      <a:schemeClr val="tx1"/>
                    </a:solidFill>
                    <a:effectLst/>
                  </a:rPr>
                  <a:t>个月开始申请，避免不能按时拿到劳工部新的批文</a:t>
                </a:r>
                <a:endParaRPr altLang="en-US" dirty="0" sz="1400" lang="zh-CN">
                  <a:solidFill>
                    <a:schemeClr val="tx1"/>
                  </a:solidFill>
                  <a:effectLst/>
                </a:endParaRPr>
              </a:p>
            </p:txBody>
          </p:sp>
        </p:grpSp>
        <p:grpSp>
          <p:nvGrpSpPr>
            <p:cNvPr id="63" name="Group 6"/>
            <p:cNvGrpSpPr/>
            <p:nvPr/>
          </p:nvGrpSpPr>
          <p:grpSpPr>
            <a:xfrm>
              <a:off x="4400995" y="3254817"/>
              <a:ext cx="3377311" cy="2193481"/>
              <a:chOff x="6195195" y="1363091"/>
              <a:chExt cx="2501901" cy="1624924"/>
            </a:xfrm>
          </p:grpSpPr>
          <p:sp>
            <p:nvSpPr>
              <p:cNvPr id="1048673" name="Rectangle: Rounded Corners 7"/>
              <p:cNvSpPr/>
              <p:nvPr/>
            </p:nvSpPr>
            <p:spPr>
              <a:xfrm>
                <a:off x="6195195" y="1387475"/>
                <a:ext cx="2501901" cy="1600540"/>
              </a:xfrm>
              <a:prstGeom prst="roundRect">
                <a:avLst>
                  <a:gd name="adj" fmla="val 10657"/>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4" name="Rectangle: Rounded Corners 8"/>
              <p:cNvSpPr/>
              <p:nvPr/>
            </p:nvSpPr>
            <p:spPr>
              <a:xfrm>
                <a:off x="6339395" y="1769925"/>
                <a:ext cx="2213501" cy="1080082"/>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5" name="Rectangle 9"/>
              <p:cNvSpPr/>
              <p:nvPr/>
            </p:nvSpPr>
            <p:spPr>
              <a:xfrm>
                <a:off x="6195195" y="1363091"/>
                <a:ext cx="2414243"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Autofit/>
              </a:bodyPr>
              <a:p>
                <a:pPr>
                  <a:lnSpc>
                    <a:spcPct val="100000"/>
                  </a:lnSpc>
                </a:pPr>
                <a:r>
                  <a:rPr altLang="zh-CN" b="0" sz="1400" i="1" lang="en-US">
                    <a:solidFill>
                      <a:srgbClr val="FFDE59"/>
                    </a:solidFill>
                    <a:effectLst/>
                  </a:rPr>
                  <a:t>Kitas</a:t>
                </a:r>
                <a:r>
                  <a:rPr altLang="en-US" b="0" sz="1400" i="1" lang="zh-CN">
                    <a:solidFill>
                      <a:srgbClr val="FFDE59"/>
                    </a:solidFill>
                    <a:effectLst/>
                  </a:rPr>
                  <a:t>到期不延期的话需要办理什么手续？</a:t>
                </a:r>
                <a:endParaRPr altLang="zh-CN" b="1" dirty="0" sz="1400" kumimoji="1" lang="en-US">
                  <a:solidFill>
                    <a:srgbClr val="F8F8F8"/>
                  </a:solidFill>
                </a:endParaRPr>
              </a:p>
            </p:txBody>
          </p:sp>
          <p:sp>
            <p:nvSpPr>
              <p:cNvPr id="1048676" name="Rectangle 10"/>
              <p:cNvSpPr/>
              <p:nvPr/>
            </p:nvSpPr>
            <p:spPr>
              <a:xfrm>
                <a:off x="6392044" y="1826041"/>
                <a:ext cx="2108202" cy="626429"/>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zh-CN" b="0" sz="1400" i="0" lang="en-US">
                    <a:solidFill>
                      <a:schemeClr val="tx1"/>
                    </a:solidFill>
                    <a:effectLst/>
                  </a:rPr>
                  <a:t>kitas</a:t>
                </a:r>
                <a:r>
                  <a:rPr altLang="en-US" b="0" sz="1400" i="0" lang="zh-CN">
                    <a:solidFill>
                      <a:schemeClr val="tx1"/>
                    </a:solidFill>
                    <a:effectLst/>
                  </a:rPr>
                  <a:t>到期不延期的话必须办理销签手续，不然的话无法申请其他签证</a:t>
                </a:r>
                <a:endParaRPr altLang="zh-CN" dirty="0" sz="1400" lang="en-US">
                  <a:solidFill>
                    <a:schemeClr val="tx1"/>
                  </a:solidFill>
                  <a:effectLst/>
                </a:endParaRPr>
              </a:p>
            </p:txBody>
          </p:sp>
        </p:grpSp>
        <p:grpSp>
          <p:nvGrpSpPr>
            <p:cNvPr id="64" name="Group 11"/>
            <p:cNvGrpSpPr/>
            <p:nvPr/>
          </p:nvGrpSpPr>
          <p:grpSpPr>
            <a:xfrm>
              <a:off x="8141594" y="3287734"/>
              <a:ext cx="3443378" cy="2160566"/>
              <a:chOff x="9027294" y="1387475"/>
              <a:chExt cx="2550842" cy="1600540"/>
            </a:xfrm>
          </p:grpSpPr>
          <p:sp>
            <p:nvSpPr>
              <p:cNvPr id="1048677" name="Rectangle: Rounded Corners 12"/>
              <p:cNvSpPr/>
              <p:nvPr/>
            </p:nvSpPr>
            <p:spPr>
              <a:xfrm>
                <a:off x="9027294" y="1387475"/>
                <a:ext cx="2501901" cy="1600540"/>
              </a:xfrm>
              <a:prstGeom prst="roundRect">
                <a:avLst>
                  <a:gd name="adj" fmla="val 10657"/>
                </a:avLst>
              </a:prstGeom>
              <a:solidFill>
                <a:schemeClr val="accent3">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8" name="Rectangle: Rounded Corners 13"/>
              <p:cNvSpPr/>
              <p:nvPr/>
            </p:nvSpPr>
            <p:spPr>
              <a:xfrm>
                <a:off x="9189557" y="1791344"/>
                <a:ext cx="2213500"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9" name="Rectangle 14"/>
              <p:cNvSpPr/>
              <p:nvPr/>
            </p:nvSpPr>
            <p:spPr>
              <a:xfrm>
                <a:off x="9058167" y="1504247"/>
                <a:ext cx="2519969" cy="237108"/>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Autofit/>
              </a:bodyPr>
              <a:p>
                <a:pPr>
                  <a:lnSpc>
                    <a:spcPct val="170000"/>
                  </a:lnSpc>
                </a:pPr>
                <a:r>
                  <a:rPr altLang="en-US" b="0" sz="1400" i="1" lang="zh-CN">
                    <a:solidFill>
                      <a:srgbClr val="FFDE59"/>
                    </a:solidFill>
                    <a:effectLst/>
                  </a:rPr>
                  <a:t>公司是使用虚拟办公室地址是否有风险？</a:t>
                </a:r>
                <a:endParaRPr altLang="en-US" b="1" dirty="0" sz="1400" kumimoji="1" lang="zh-CN">
                  <a:solidFill>
                    <a:srgbClr val="F8F8F8"/>
                  </a:solidFill>
                </a:endParaRPr>
              </a:p>
            </p:txBody>
          </p:sp>
          <p:sp>
            <p:nvSpPr>
              <p:cNvPr id="1048680" name="Rectangle 15"/>
              <p:cNvSpPr/>
              <p:nvPr/>
            </p:nvSpPr>
            <p:spPr>
              <a:xfrm>
                <a:off x="9256037" y="1861956"/>
                <a:ext cx="2124230" cy="1009469"/>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如果移民局发现公司是使用虚拟办公室的话会被认为公司没有实际运营导致被重罚，所以建议提前和移民局沟通支付一定的费用避免被罚款</a:t>
                </a:r>
                <a:endParaRPr altLang="en-US" dirty="0" sz="1400" lang="zh-CN">
                  <a:solidFill>
                    <a:schemeClr val="tx1"/>
                  </a:solidFill>
                  <a:effectLst/>
                </a:endParaRPr>
              </a:p>
            </p:txBody>
          </p:sp>
        </p:grpSp>
      </p:grpSp>
      <p:cxnSp>
        <p:nvCxnSpPr>
          <p:cNvPr id="3145747" name="直接连接符 40"/>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81" name="@稿定PPT实验室 出品-9"/>
          <p:cNvSpPr txBox="1"/>
          <p:nvPr/>
        </p:nvSpPr>
        <p:spPr>
          <a:xfrm>
            <a:off x="1290565" y="244460"/>
            <a:ext cx="3590727" cy="43088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a:t>
            </a:r>
            <a:r>
              <a:rPr altLang="en-US" b="1" sz="2800" lang="zh-CN">
                <a:latin typeface="Arial" panose="020B0604020202020204" pitchFamily="34" charset="0"/>
                <a:ea typeface="Microsoft YaHei" panose="020B0503020204020204" pitchFamily="34" charset="-122"/>
                <a:cs typeface="阿里巴巴普惠体 Medium" panose="00020600040101010101" pitchFamily="18" charset="-122"/>
              </a:rPr>
              <a:t>基本知识</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pic>
        <p:nvPicPr>
          <p:cNvPr id="2097161" name="Picture 22"/>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grpSp>
        <p:nvGrpSpPr>
          <p:cNvPr id="66" name="Group 16"/>
          <p:cNvGrpSpPr/>
          <p:nvPr/>
        </p:nvGrpSpPr>
        <p:grpSpPr>
          <a:xfrm>
            <a:off x="709178" y="1312850"/>
            <a:ext cx="10809721" cy="2215029"/>
            <a:chOff x="709179" y="3160700"/>
            <a:chExt cx="10809721" cy="2215029"/>
          </a:xfrm>
        </p:grpSpPr>
        <p:grpSp>
          <p:nvGrpSpPr>
            <p:cNvPr id="67" name="Group 1"/>
            <p:cNvGrpSpPr/>
            <p:nvPr/>
          </p:nvGrpSpPr>
          <p:grpSpPr>
            <a:xfrm>
              <a:off x="709179" y="3187745"/>
              <a:ext cx="3377311" cy="2187983"/>
              <a:chOff x="3475430" y="1313405"/>
              <a:chExt cx="2501901" cy="1620851"/>
            </a:xfrm>
          </p:grpSpPr>
          <p:sp>
            <p:nvSpPr>
              <p:cNvPr id="1048682" name="Rectangle: Rounded Corners 2"/>
              <p:cNvSpPr/>
              <p:nvPr/>
            </p:nvSpPr>
            <p:spPr>
              <a:xfrm>
                <a:off x="3475430" y="1333716"/>
                <a:ext cx="2501901" cy="1600540"/>
              </a:xfrm>
              <a:prstGeom prst="roundRect">
                <a:avLst>
                  <a:gd name="adj" fmla="val 10657"/>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83" name="Rectangle: Rounded Corners 3"/>
              <p:cNvSpPr/>
              <p:nvPr/>
            </p:nvSpPr>
            <p:spPr>
              <a:xfrm>
                <a:off x="3611683" y="1712184"/>
                <a:ext cx="2213501" cy="1080082"/>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84" name="Rectangle 4"/>
              <p:cNvSpPr/>
              <p:nvPr/>
            </p:nvSpPr>
            <p:spPr>
              <a:xfrm>
                <a:off x="3611683" y="1313405"/>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zh-CN" b="0" sz="1400" i="1" lang="en-US">
                    <a:solidFill>
                      <a:srgbClr val="FFDE59"/>
                    </a:solidFill>
                    <a:effectLst/>
                  </a:rPr>
                  <a:t>1. </a:t>
                </a:r>
                <a:r>
                  <a:rPr altLang="en-US" b="0" sz="1400" i="1" lang="zh-CN">
                    <a:solidFill>
                      <a:srgbClr val="FFDE59"/>
                    </a:solidFill>
                    <a:effectLst/>
                  </a:rPr>
                  <a:t>了解本人的职务</a:t>
                </a:r>
                <a:endParaRPr altLang="en-US" b="1" dirty="0" sz="1400" kumimoji="1" lang="zh-CN">
                  <a:solidFill>
                    <a:srgbClr val="F8F8F8"/>
                  </a:solidFill>
                </a:endParaRPr>
              </a:p>
            </p:txBody>
          </p:sp>
          <p:sp>
            <p:nvSpPr>
              <p:cNvPr id="1048685" name="Rectangle 5"/>
              <p:cNvSpPr/>
              <p:nvPr/>
            </p:nvSpPr>
            <p:spPr>
              <a:xfrm>
                <a:off x="3677478" y="1852354"/>
                <a:ext cx="2140201" cy="816857"/>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必须了解本人在劳工部批文上的职务是什么，回答移民局问话时每天的工作内容要和该职务一致，最好能制作工卡随身携带</a:t>
                </a:r>
                <a:endParaRPr altLang="en-US" dirty="0" sz="1400" lang="zh-CN">
                  <a:solidFill>
                    <a:schemeClr val="tx1"/>
                  </a:solidFill>
                  <a:effectLst/>
                </a:endParaRPr>
              </a:p>
            </p:txBody>
          </p:sp>
        </p:grpSp>
        <p:grpSp>
          <p:nvGrpSpPr>
            <p:cNvPr id="68" name="Group 6"/>
            <p:cNvGrpSpPr/>
            <p:nvPr/>
          </p:nvGrpSpPr>
          <p:grpSpPr>
            <a:xfrm>
              <a:off x="4419389" y="3160700"/>
              <a:ext cx="3377311" cy="2215029"/>
              <a:chOff x="6208821" y="1293369"/>
              <a:chExt cx="2501901" cy="1640886"/>
            </a:xfrm>
          </p:grpSpPr>
          <p:sp>
            <p:nvSpPr>
              <p:cNvPr id="1048686" name="Rectangle: Rounded Corners 7"/>
              <p:cNvSpPr/>
              <p:nvPr/>
            </p:nvSpPr>
            <p:spPr>
              <a:xfrm>
                <a:off x="6208821" y="1333715"/>
                <a:ext cx="2501901" cy="1600540"/>
              </a:xfrm>
              <a:prstGeom prst="roundRect">
                <a:avLst>
                  <a:gd name="adj" fmla="val 106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87" name="Rectangle: Rounded Corners 8"/>
              <p:cNvSpPr/>
              <p:nvPr/>
            </p:nvSpPr>
            <p:spPr>
              <a:xfrm>
                <a:off x="6354033" y="1720739"/>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88" name="Rectangle 9"/>
              <p:cNvSpPr/>
              <p:nvPr/>
            </p:nvSpPr>
            <p:spPr>
              <a:xfrm>
                <a:off x="6292328" y="1293369"/>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zh-CN" b="0" sz="1400" i="0" lang="en-US">
                    <a:solidFill>
                      <a:srgbClr val="FFDE59"/>
                    </a:solidFill>
                    <a:effectLst/>
                  </a:rPr>
                  <a:t>2. </a:t>
                </a:r>
                <a:r>
                  <a:rPr altLang="en-US" b="0" sz="1400" i="0" lang="zh-CN">
                    <a:solidFill>
                      <a:srgbClr val="FFDE59"/>
                    </a:solidFill>
                    <a:effectLst/>
                  </a:rPr>
                  <a:t>实际的居住地址必须和</a:t>
                </a:r>
                <a:r>
                  <a:rPr altLang="zh-CN" b="0" sz="1400" i="0" lang="en-US">
                    <a:solidFill>
                      <a:srgbClr val="FFDE59"/>
                    </a:solidFill>
                    <a:effectLst/>
                  </a:rPr>
                  <a:t>Kitas</a:t>
                </a:r>
                <a:r>
                  <a:rPr altLang="en-US" b="0" sz="1400" i="0" lang="zh-CN">
                    <a:solidFill>
                      <a:srgbClr val="FFDE59"/>
                    </a:solidFill>
                    <a:effectLst/>
                  </a:rPr>
                  <a:t>一致</a:t>
                </a:r>
                <a:endParaRPr altLang="zh-CN" b="1" dirty="0" sz="1400" kumimoji="1" lang="en-US">
                  <a:solidFill>
                    <a:srgbClr val="F8F8F8"/>
                  </a:solidFill>
                </a:endParaRPr>
              </a:p>
            </p:txBody>
          </p:sp>
          <p:sp>
            <p:nvSpPr>
              <p:cNvPr id="1048689" name="Rectangle 10"/>
              <p:cNvSpPr/>
              <p:nvPr/>
            </p:nvSpPr>
            <p:spPr>
              <a:xfrm>
                <a:off x="6392044" y="1883125"/>
                <a:ext cx="2108202" cy="434910"/>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如果地址改变了要及时做迁址的申请工作</a:t>
                </a:r>
                <a:endParaRPr altLang="zh-CN" dirty="0" sz="1400" lang="en-US">
                  <a:solidFill>
                    <a:schemeClr val="tx1"/>
                  </a:solidFill>
                  <a:effectLst/>
                </a:endParaRPr>
              </a:p>
            </p:txBody>
          </p:sp>
        </p:grpSp>
        <p:grpSp>
          <p:nvGrpSpPr>
            <p:cNvPr id="69" name="Group 11"/>
            <p:cNvGrpSpPr/>
            <p:nvPr/>
          </p:nvGrpSpPr>
          <p:grpSpPr>
            <a:xfrm>
              <a:off x="8141589" y="3172252"/>
              <a:ext cx="3377311" cy="2203477"/>
              <a:chOff x="9027295" y="1301926"/>
              <a:chExt cx="2501901" cy="1632328"/>
            </a:xfrm>
          </p:grpSpPr>
          <p:sp>
            <p:nvSpPr>
              <p:cNvPr id="1048690" name="Rectangle: Rounded Corners 12"/>
              <p:cNvSpPr/>
              <p:nvPr/>
            </p:nvSpPr>
            <p:spPr>
              <a:xfrm>
                <a:off x="9027295" y="1333714"/>
                <a:ext cx="2501901" cy="1600540"/>
              </a:xfrm>
              <a:prstGeom prst="roundRect">
                <a:avLst>
                  <a:gd name="adj" fmla="val 10657"/>
                </a:avLst>
              </a:prstGeom>
              <a:solidFill>
                <a:schemeClr val="accent5">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91" name="Rectangle: Rounded Corners 13"/>
              <p:cNvSpPr/>
              <p:nvPr/>
            </p:nvSpPr>
            <p:spPr>
              <a:xfrm>
                <a:off x="9171495" y="1724021"/>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92" name="Rectangle 14"/>
              <p:cNvSpPr/>
              <p:nvPr/>
            </p:nvSpPr>
            <p:spPr>
              <a:xfrm>
                <a:off x="9163548" y="1301926"/>
                <a:ext cx="1521427"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zh-CN" b="0" sz="1400" i="1" lang="en-US">
                    <a:solidFill>
                      <a:srgbClr val="FFDE59"/>
                    </a:solidFill>
                    <a:effectLst/>
                  </a:rPr>
                  <a:t>3. </a:t>
                </a:r>
                <a:r>
                  <a:rPr altLang="en-US" b="0" sz="1400" i="1" lang="zh-CN">
                    <a:solidFill>
                      <a:srgbClr val="FFDE59"/>
                    </a:solidFill>
                    <a:effectLst/>
                  </a:rPr>
                  <a:t>维护好与印尼员工的关系</a:t>
                </a:r>
                <a:endParaRPr altLang="en-US" b="1" dirty="0" sz="1400" kumimoji="1" lang="zh-CN">
                  <a:solidFill>
                    <a:srgbClr val="F8F8F8"/>
                  </a:solidFill>
                </a:endParaRPr>
              </a:p>
            </p:txBody>
          </p:sp>
          <p:sp>
            <p:nvSpPr>
              <p:cNvPr id="1048693" name="Rectangle 15"/>
              <p:cNvSpPr/>
              <p:nvPr/>
            </p:nvSpPr>
            <p:spPr>
              <a:xfrm>
                <a:off x="9226372" y="1857569"/>
                <a:ext cx="2203199" cy="433818"/>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sz="1400" lang="zh-CN">
                    <a:solidFill>
                      <a:schemeClr val="tx1"/>
                    </a:solidFill>
                    <a:effectLst/>
                  </a:rPr>
                  <a:t>避免和印尼员工产生矛盾和争执，中方员工的签证信息要保密</a:t>
                </a:r>
                <a:endParaRPr altLang="en-US" dirty="0" sz="1400" lang="zh-CN">
                  <a:solidFill>
                    <a:schemeClr val="tx1"/>
                  </a:solidFill>
                  <a:effectLst/>
                </a:endParaRPr>
              </a:p>
            </p:txBody>
          </p:sp>
        </p:grpSp>
      </p:grpSp>
      <p:grpSp>
        <p:nvGrpSpPr>
          <p:cNvPr id="70" name="Group 16"/>
          <p:cNvGrpSpPr/>
          <p:nvPr/>
        </p:nvGrpSpPr>
        <p:grpSpPr>
          <a:xfrm>
            <a:off x="709178" y="3847099"/>
            <a:ext cx="10851404" cy="2215031"/>
            <a:chOff x="733568" y="3233269"/>
            <a:chExt cx="10851404" cy="2215031"/>
          </a:xfrm>
        </p:grpSpPr>
        <p:grpSp>
          <p:nvGrpSpPr>
            <p:cNvPr id="71" name="Group 1"/>
            <p:cNvGrpSpPr/>
            <p:nvPr/>
          </p:nvGrpSpPr>
          <p:grpSpPr>
            <a:xfrm>
              <a:off x="733568" y="3233269"/>
              <a:ext cx="3377311" cy="2215031"/>
              <a:chOff x="3493497" y="1347127"/>
              <a:chExt cx="2501901" cy="1640887"/>
            </a:xfrm>
          </p:grpSpPr>
          <p:sp>
            <p:nvSpPr>
              <p:cNvPr id="1048694" name="Rectangle: Rounded Corners 2"/>
              <p:cNvSpPr/>
              <p:nvPr/>
            </p:nvSpPr>
            <p:spPr>
              <a:xfrm>
                <a:off x="3493497" y="1387474"/>
                <a:ext cx="2501901" cy="1600540"/>
              </a:xfrm>
              <a:prstGeom prst="roundRect">
                <a:avLst>
                  <a:gd name="adj" fmla="val 10657"/>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95" name="Rectangle: Rounded Corners 3"/>
              <p:cNvSpPr/>
              <p:nvPr/>
            </p:nvSpPr>
            <p:spPr>
              <a:xfrm>
                <a:off x="3632840" y="1791343"/>
                <a:ext cx="2213501"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96" name="Rectangle 4"/>
              <p:cNvSpPr/>
              <p:nvPr/>
            </p:nvSpPr>
            <p:spPr>
              <a:xfrm>
                <a:off x="3542062" y="1347127"/>
                <a:ext cx="1900414"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rmAutofit/>
              </a:bodyPr>
              <a:p>
                <a:pPr>
                  <a:lnSpc>
                    <a:spcPct val="100000"/>
                  </a:lnSpc>
                </a:pPr>
                <a:r>
                  <a:rPr altLang="zh-CN" b="0" sz="1400" i="1" lang="en-US">
                    <a:solidFill>
                      <a:srgbClr val="FFDE59"/>
                    </a:solidFill>
                    <a:effectLst/>
                  </a:rPr>
                  <a:t>4. </a:t>
                </a:r>
                <a:r>
                  <a:rPr altLang="en-US" b="0" sz="1400" i="1" lang="zh-CN">
                    <a:solidFill>
                      <a:srgbClr val="FFDE59"/>
                    </a:solidFill>
                    <a:effectLst/>
                  </a:rPr>
                  <a:t>不要和移民局人员产生争执</a:t>
                </a:r>
                <a:endParaRPr altLang="en-US" b="1" dirty="0" sz="1400" kumimoji="1" lang="zh-CN">
                  <a:solidFill>
                    <a:srgbClr val="F8F8F8"/>
                  </a:solidFill>
                </a:endParaRPr>
              </a:p>
            </p:txBody>
          </p:sp>
          <p:sp>
            <p:nvSpPr>
              <p:cNvPr id="1048697" name="Rectangle 5"/>
              <p:cNvSpPr/>
              <p:nvPr/>
            </p:nvSpPr>
            <p:spPr>
              <a:xfrm>
                <a:off x="3674346" y="1913874"/>
                <a:ext cx="2140201" cy="625337"/>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sz="1400" lang="zh-CN">
                    <a:solidFill>
                      <a:schemeClr val="tx1"/>
                    </a:solidFill>
                  </a:rPr>
                  <a:t>如果遭遇移民局到现场检查，不要躲避，也不要产生争执或者不提供护照，并及时和我们联系</a:t>
                </a:r>
                <a:endParaRPr altLang="en-US" dirty="0" sz="1400" lang="zh-CN">
                  <a:solidFill>
                    <a:schemeClr val="tx1"/>
                  </a:solidFill>
                  <a:effectLst/>
                </a:endParaRPr>
              </a:p>
            </p:txBody>
          </p:sp>
        </p:grpSp>
        <p:grpSp>
          <p:nvGrpSpPr>
            <p:cNvPr id="72" name="Group 6"/>
            <p:cNvGrpSpPr/>
            <p:nvPr/>
          </p:nvGrpSpPr>
          <p:grpSpPr>
            <a:xfrm>
              <a:off x="4400995" y="3254817"/>
              <a:ext cx="3377311" cy="2193481"/>
              <a:chOff x="6195195" y="1363091"/>
              <a:chExt cx="2501901" cy="1624924"/>
            </a:xfrm>
          </p:grpSpPr>
          <p:sp>
            <p:nvSpPr>
              <p:cNvPr id="1048698" name="Rectangle: Rounded Corners 7"/>
              <p:cNvSpPr/>
              <p:nvPr/>
            </p:nvSpPr>
            <p:spPr>
              <a:xfrm>
                <a:off x="6195195" y="1387475"/>
                <a:ext cx="2501901" cy="1600540"/>
              </a:xfrm>
              <a:prstGeom prst="roundRect">
                <a:avLst>
                  <a:gd name="adj" fmla="val 10657"/>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99" name="Rectangle: Rounded Corners 8"/>
              <p:cNvSpPr/>
              <p:nvPr/>
            </p:nvSpPr>
            <p:spPr>
              <a:xfrm>
                <a:off x="6339395" y="1769925"/>
                <a:ext cx="2213501" cy="1080082"/>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700" name="Rectangle 9"/>
              <p:cNvSpPr/>
              <p:nvPr/>
            </p:nvSpPr>
            <p:spPr>
              <a:xfrm>
                <a:off x="6256347" y="1363091"/>
                <a:ext cx="2414243" cy="36933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Autofit/>
              </a:bodyPr>
              <a:p>
                <a:pPr>
                  <a:lnSpc>
                    <a:spcPct val="100000"/>
                  </a:lnSpc>
                </a:pPr>
                <a:r>
                  <a:rPr altLang="zh-CN" b="0" sz="1400" i="1" lang="en-US">
                    <a:solidFill>
                      <a:srgbClr val="FFDE59"/>
                    </a:solidFill>
                    <a:effectLst/>
                  </a:rPr>
                  <a:t>5. </a:t>
                </a:r>
                <a:r>
                  <a:rPr altLang="en-US" b="0" sz="1400" i="1" lang="zh-CN">
                    <a:solidFill>
                      <a:srgbClr val="FFDE59"/>
                    </a:solidFill>
                    <a:effectLst/>
                  </a:rPr>
                  <a:t>必须随身携带护照</a:t>
                </a:r>
                <a:endParaRPr altLang="zh-CN" b="1" dirty="0" sz="1400" kumimoji="1" lang="en-US">
                  <a:solidFill>
                    <a:srgbClr val="F8F8F8"/>
                  </a:solidFill>
                </a:endParaRPr>
              </a:p>
            </p:txBody>
          </p:sp>
          <p:sp>
            <p:nvSpPr>
              <p:cNvPr id="1048701" name="Rectangle 10"/>
              <p:cNvSpPr/>
              <p:nvPr/>
            </p:nvSpPr>
            <p:spPr>
              <a:xfrm>
                <a:off x="6419147" y="1913876"/>
                <a:ext cx="2108202" cy="433818"/>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b="0" sz="1400" i="0" lang="zh-CN">
                    <a:solidFill>
                      <a:schemeClr val="tx1"/>
                    </a:solidFill>
                    <a:effectLst/>
                  </a:rPr>
                  <a:t>根据规定外国人必须随身携带护照以备检查</a:t>
                </a:r>
                <a:endParaRPr altLang="zh-CN" dirty="0" sz="1400" lang="en-US">
                  <a:solidFill>
                    <a:schemeClr val="tx1"/>
                  </a:solidFill>
                  <a:effectLst/>
                </a:endParaRPr>
              </a:p>
            </p:txBody>
          </p:sp>
        </p:grpSp>
        <p:grpSp>
          <p:nvGrpSpPr>
            <p:cNvPr id="73" name="Group 11"/>
            <p:cNvGrpSpPr/>
            <p:nvPr/>
          </p:nvGrpSpPr>
          <p:grpSpPr>
            <a:xfrm>
              <a:off x="8141594" y="3287734"/>
              <a:ext cx="3443378" cy="2160566"/>
              <a:chOff x="9027294" y="1387475"/>
              <a:chExt cx="2550842" cy="1600540"/>
            </a:xfrm>
          </p:grpSpPr>
          <p:sp>
            <p:nvSpPr>
              <p:cNvPr id="1048702" name="Rectangle: Rounded Corners 12"/>
              <p:cNvSpPr/>
              <p:nvPr/>
            </p:nvSpPr>
            <p:spPr>
              <a:xfrm>
                <a:off x="9027294" y="1387475"/>
                <a:ext cx="2501901" cy="1600540"/>
              </a:xfrm>
              <a:prstGeom prst="roundRect">
                <a:avLst>
                  <a:gd name="adj" fmla="val 10657"/>
                </a:avLst>
              </a:prstGeom>
              <a:solidFill>
                <a:schemeClr val="accent3">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703" name="Rectangle: Rounded Corners 13"/>
              <p:cNvSpPr/>
              <p:nvPr/>
            </p:nvSpPr>
            <p:spPr>
              <a:xfrm>
                <a:off x="9189557" y="1791344"/>
                <a:ext cx="2213500" cy="1080081"/>
              </a:xfrm>
              <a:prstGeom prst="roundRect">
                <a:avLst>
                  <a:gd name="adj" fmla="val 116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704" name="Rectangle 14"/>
              <p:cNvSpPr/>
              <p:nvPr/>
            </p:nvSpPr>
            <p:spPr>
              <a:xfrm>
                <a:off x="9058167" y="1504247"/>
                <a:ext cx="2519969" cy="237108"/>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45720" lIns="91440" rIns="91440" rtlCol="0" tIns="45720" wrap="none">
                <a:noAutofit/>
              </a:bodyPr>
              <a:p>
                <a:pPr>
                  <a:lnSpc>
                    <a:spcPct val="170000"/>
                  </a:lnSpc>
                </a:pPr>
                <a:r>
                  <a:rPr altLang="zh-CN" b="0" sz="1400" i="1" lang="en-US">
                    <a:solidFill>
                      <a:srgbClr val="FFDE59"/>
                    </a:solidFill>
                    <a:effectLst/>
                  </a:rPr>
                  <a:t>6. </a:t>
                </a:r>
                <a:r>
                  <a:rPr altLang="en-US" b="0" sz="1400" i="1" lang="zh-CN">
                    <a:solidFill>
                      <a:srgbClr val="FFDE59"/>
                    </a:solidFill>
                    <a:effectLst/>
                  </a:rPr>
                  <a:t>如果需要外出到其它地区</a:t>
                </a:r>
                <a:endParaRPr altLang="en-US" b="1" dirty="0" sz="1400" kumimoji="1" lang="zh-CN">
                  <a:solidFill>
                    <a:srgbClr val="F8F8F8"/>
                  </a:solidFill>
                </a:endParaRPr>
              </a:p>
            </p:txBody>
          </p:sp>
          <p:sp>
            <p:nvSpPr>
              <p:cNvPr id="1048705" name="Rectangle 15"/>
              <p:cNvSpPr/>
              <p:nvPr/>
            </p:nvSpPr>
            <p:spPr>
              <a:xfrm>
                <a:off x="9234192" y="1913875"/>
                <a:ext cx="2124230" cy="433818"/>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lIns="91440" rIns="91440" rtlCol="0" tIns="45720" wrap="square">
                <a:spAutoFit/>
              </a:bodyPr>
              <a:p>
                <a:pPr>
                  <a:lnSpc>
                    <a:spcPct val="120000"/>
                  </a:lnSpc>
                </a:pPr>
                <a:r>
                  <a:rPr altLang="en-US" sz="1400" lang="zh-CN">
                    <a:solidFill>
                      <a:schemeClr val="tx1"/>
                    </a:solidFill>
                  </a:rPr>
                  <a:t>携带公司发出的工作函并向当地移民局备案</a:t>
                </a:r>
                <a:endParaRPr altLang="en-US" dirty="0" sz="1400" lang="zh-CN">
                  <a:solidFill>
                    <a:schemeClr val="tx1"/>
                  </a:solidFill>
                  <a:effectLst/>
                </a:endParaRPr>
              </a:p>
            </p:txBody>
          </p:sp>
        </p:grpSp>
      </p:grpSp>
      <p:cxnSp>
        <p:nvCxnSpPr>
          <p:cNvPr id="3145748" name="直接连接符 40"/>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706" name="@稿定PPT实验室 出品-9"/>
          <p:cNvSpPr txBox="1"/>
          <p:nvPr/>
        </p:nvSpPr>
        <p:spPr>
          <a:xfrm>
            <a:off x="1290565" y="244460"/>
            <a:ext cx="3590727" cy="43088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使用工作签证注意事项</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pic>
        <p:nvPicPr>
          <p:cNvPr id="2097162" name="Picture 22"/>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74" name=""/>
        <p:cNvGrpSpPr/>
        <p:nvPr/>
      </p:nvGrpSpPr>
      <p:grpSpPr>
        <a:xfrm>
          <a:off x="0" y="0"/>
          <a:ext cx="0" cy="0"/>
          <a:chOff x="0" y="0"/>
          <a:chExt cx="0" cy="0"/>
        </a:xfrm>
      </p:grpSpPr>
      <p:sp>
        <p:nvSpPr>
          <p:cNvPr id="1048707" name="矩形 59"/>
          <p:cNvSpPr/>
          <p:nvPr/>
        </p:nvSpPr>
        <p:spPr>
          <a:xfrm>
            <a:off x="6424997" y="2253139"/>
            <a:ext cx="4851400" cy="3662599"/>
          </a:xfrm>
          <a:prstGeom prst="rect"/>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p>
            <a:pPr algn="ctr"/>
            <a:endParaRPr altLang="en-US" lang="zh-CN"/>
          </a:p>
        </p:txBody>
      </p:sp>
      <p:cxnSp>
        <p:nvCxnSpPr>
          <p:cNvPr id="3145749"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708" name="@稿定PPT实验室 出品-9"/>
          <p:cNvSpPr txBox="1"/>
          <p:nvPr/>
        </p:nvSpPr>
        <p:spPr>
          <a:xfrm>
            <a:off x="1290565" y="244460"/>
            <a:ext cx="2872581" cy="43088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印尼工作签证费用</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pSp>
        <p:nvGrpSpPr>
          <p:cNvPr id="75" name="组合 28"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a:grpSpLocks noChangeAspect="1"/>
          </p:cNvGrpSpPr>
          <p:nvPr/>
        </p:nvGrpSpPr>
        <p:grpSpPr>
          <a:xfrm>
            <a:off x="6492504" y="2213655"/>
            <a:ext cx="5699496" cy="3694127"/>
            <a:chOff x="6079590" y="1505448"/>
            <a:chExt cx="6025548" cy="4153422"/>
          </a:xfrm>
        </p:grpSpPr>
        <p:grpSp>
          <p:nvGrpSpPr>
            <p:cNvPr id="76" name="组合 29"/>
            <p:cNvGrpSpPr/>
            <p:nvPr/>
          </p:nvGrpSpPr>
          <p:grpSpPr>
            <a:xfrm>
              <a:off x="6079590" y="1505448"/>
              <a:ext cx="4846620" cy="861180"/>
              <a:chOff x="6079590" y="1339965"/>
              <a:chExt cx="4846620" cy="861180"/>
            </a:xfrm>
          </p:grpSpPr>
          <p:grpSp>
            <p:nvGrpSpPr>
              <p:cNvPr id="77" name="组合 54"/>
              <p:cNvGrpSpPr/>
              <p:nvPr/>
            </p:nvGrpSpPr>
            <p:grpSpPr>
              <a:xfrm>
                <a:off x="6916519" y="1692607"/>
                <a:ext cx="194460" cy="234124"/>
                <a:chOff x="6932220" y="2026513"/>
                <a:chExt cx="194460" cy="234124"/>
              </a:xfrm>
            </p:grpSpPr>
            <p:sp>
              <p:nvSpPr>
                <p:cNvPr id="1048709" name="任意多边形: 形状 57"/>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sp>
              <p:nvSpPr>
                <p:cNvPr id="1048710" name="任意多边形: 形状 58"/>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grpSp>
          <p:sp>
            <p:nvSpPr>
              <p:cNvPr id="1048711" name="矩形 55"/>
              <p:cNvSpPr/>
              <p:nvPr/>
            </p:nvSpPr>
            <p:spPr bwMode="auto">
              <a:xfrm>
                <a:off x="6079590" y="1440047"/>
                <a:ext cx="739244" cy="739244"/>
              </a:xfrm>
              <a:prstGeom prst="rect"/>
              <a:noFill/>
              <a:ln w="19050">
                <a:noFill/>
                <a:round/>
              </a:ln>
            </p:spPr>
            <p:txBody>
              <a:bodyPr anchor="ctr" anchorCtr="0" bIns="45720" compatLnSpc="1" forceAA="0" lIns="91440" rIns="91440" rot="0" spcFirstLastPara="0" tIns="45720" vert="horz" wrap="square">
                <a:norm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a:r>
                  <a:rPr altLang="zh-CN" dirty="0" sz="2800" lang="en-US">
                    <a:latin typeface="Microsoft YaHei" panose="020B0503020204020204" pitchFamily="34" charset="-122"/>
                    <a:ea typeface="Microsoft YaHei" panose="020B0503020204020204" pitchFamily="34" charset="-122"/>
                  </a:rPr>
                  <a:t>01</a:t>
                </a:r>
                <a:endParaRPr altLang="zh-CN" dirty="0" sz="2800" lang="en-US">
                  <a:latin typeface="Microsoft YaHei" panose="020B0503020204020204" pitchFamily="34" charset="-122"/>
                  <a:ea typeface="Microsoft YaHei" panose="020B0503020204020204" pitchFamily="34" charset="-122"/>
                </a:endParaRPr>
              </a:p>
            </p:txBody>
          </p:sp>
          <p:sp>
            <p:nvSpPr>
              <p:cNvPr id="1048712" name="矩形 56"/>
              <p:cNvSpPr/>
              <p:nvPr/>
            </p:nvSpPr>
            <p:spPr bwMode="auto">
              <a:xfrm>
                <a:off x="7162078" y="1339965"/>
                <a:ext cx="3764132" cy="861180"/>
              </a:xfrm>
              <a:prstGeom prst="rect"/>
              <a:noFill/>
              <a:ln>
                <a:noFill/>
              </a:ln>
            </p:spPr>
            <p:txBody>
              <a:bodyPr anchor="ctr" anchorCtr="0" bIns="45720" lIns="91440" rIns="91440" tIns="45720" wrap="square">
                <a:no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pPr>
                  <a:lnSpc>
                    <a:spcPct val="150000"/>
                  </a:lnSpc>
                </a:pPr>
                <a:r>
                  <a:rPr altLang="en-US" sz="1600" lang="zh-CN">
                    <a:latin typeface="Microsoft YaHei" panose="020B0503020204020204" pitchFamily="34" charset="-122"/>
                    <a:ea typeface="Microsoft YaHei" panose="020B0503020204020204" pitchFamily="34" charset="-122"/>
                  </a:rPr>
                  <a:t>没有毕业证书：</a:t>
                </a:r>
                <a:r>
                  <a:rPr altLang="zh-CN" sz="1600" lang="en-US">
                    <a:latin typeface="Microsoft YaHei" panose="020B0503020204020204" pitchFamily="34" charset="-122"/>
                    <a:ea typeface="Microsoft YaHei" panose="020B0503020204020204" pitchFamily="34" charset="-122"/>
                  </a:rPr>
                  <a:t>Rp 500,000</a:t>
                </a:r>
                <a:endParaRPr altLang="zh-CN" sz="1600" lang="en-US">
                  <a:latin typeface="Microsoft YaHei" panose="020B0503020204020204" pitchFamily="34" charset="-122"/>
                  <a:ea typeface="Microsoft YaHei" panose="020B0503020204020204" pitchFamily="34" charset="-122"/>
                </a:endParaRPr>
              </a:p>
            </p:txBody>
          </p:sp>
        </p:grpSp>
        <p:grpSp>
          <p:nvGrpSpPr>
            <p:cNvPr id="78" name="组合 30"/>
            <p:cNvGrpSpPr/>
            <p:nvPr/>
          </p:nvGrpSpPr>
          <p:grpSpPr>
            <a:xfrm>
              <a:off x="6079590" y="2326807"/>
              <a:ext cx="5369387" cy="861180"/>
              <a:chOff x="6079590" y="1332800"/>
              <a:chExt cx="5369387" cy="861180"/>
            </a:xfrm>
          </p:grpSpPr>
          <p:grpSp>
            <p:nvGrpSpPr>
              <p:cNvPr id="79" name="组合 49"/>
              <p:cNvGrpSpPr/>
              <p:nvPr/>
            </p:nvGrpSpPr>
            <p:grpSpPr>
              <a:xfrm>
                <a:off x="6916519" y="1692607"/>
                <a:ext cx="194460" cy="234124"/>
                <a:chOff x="6932220" y="2026513"/>
                <a:chExt cx="194460" cy="234124"/>
              </a:xfrm>
            </p:grpSpPr>
            <p:sp>
              <p:nvSpPr>
                <p:cNvPr id="1048713" name="任意多边形: 形状 52"/>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sp>
              <p:nvSpPr>
                <p:cNvPr id="1048714" name="任意多边形: 形状 53"/>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grpSp>
          <p:sp>
            <p:nvSpPr>
              <p:cNvPr id="1048715" name="矩形 50"/>
              <p:cNvSpPr/>
              <p:nvPr/>
            </p:nvSpPr>
            <p:spPr bwMode="auto">
              <a:xfrm>
                <a:off x="6079590" y="1440047"/>
                <a:ext cx="739244" cy="739244"/>
              </a:xfrm>
              <a:prstGeom prst="rect"/>
              <a:noFill/>
              <a:ln w="19050">
                <a:noFill/>
                <a:round/>
              </a:ln>
            </p:spPr>
            <p:txBody>
              <a:bodyPr anchor="ctr" anchorCtr="0" bIns="45720" compatLnSpc="1" forceAA="0" lIns="91440" rIns="91440" rot="0" spcFirstLastPara="0" tIns="45720" vert="horz" wrap="square">
                <a:norm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a:r>
                  <a:rPr altLang="zh-CN" dirty="0" sz="2800" lang="en-US">
                    <a:latin typeface="Microsoft YaHei" panose="020B0503020204020204" pitchFamily="34" charset="-122"/>
                    <a:ea typeface="Microsoft YaHei" panose="020B0503020204020204" pitchFamily="34" charset="-122"/>
                  </a:rPr>
                  <a:t>02</a:t>
                </a:r>
                <a:endParaRPr altLang="zh-CN" dirty="0" sz="2800" lang="en-US">
                  <a:latin typeface="Microsoft YaHei" panose="020B0503020204020204" pitchFamily="34" charset="-122"/>
                  <a:ea typeface="Microsoft YaHei" panose="020B0503020204020204" pitchFamily="34" charset="-122"/>
                </a:endParaRPr>
              </a:p>
            </p:txBody>
          </p:sp>
          <p:sp>
            <p:nvSpPr>
              <p:cNvPr id="1048716" name="矩形 51"/>
              <p:cNvSpPr/>
              <p:nvPr/>
            </p:nvSpPr>
            <p:spPr bwMode="auto">
              <a:xfrm>
                <a:off x="7177606" y="1332800"/>
                <a:ext cx="4271371" cy="861180"/>
              </a:xfrm>
              <a:prstGeom prst="rect"/>
              <a:noFill/>
              <a:ln>
                <a:noFill/>
              </a:ln>
            </p:spPr>
            <p:txBody>
              <a:bodyPr anchor="ctr" anchorCtr="0" bIns="45720" lIns="91440" rIns="91440" tIns="45720" wrap="square">
                <a:norm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pPr algn="l" indent="0" marL="0">
                  <a:lnSpc>
                    <a:spcPct val="150000"/>
                  </a:lnSpc>
                  <a:buFont typeface="Arial" panose="020B0604020202020204" pitchFamily="34" charset="0"/>
                  <a:buNone/>
                </a:pPr>
                <a:r>
                  <a:rPr altLang="en-US" b="0" sz="1600" i="0" kern="1200" lang="zh-CN">
                    <a:effectLst/>
                    <a:latin typeface="+mn-lt"/>
                    <a:ea typeface="+mn-ea"/>
                    <a:cs typeface="+mn-cs"/>
                  </a:rPr>
                  <a:t>没有人事经理身份证  </a:t>
                </a:r>
                <a:r>
                  <a:rPr altLang="zh-CN" b="0" sz="1600" i="0" kern="1200" lang="en-US">
                    <a:effectLst/>
                    <a:latin typeface="+mn-lt"/>
                    <a:ea typeface="+mn-ea"/>
                    <a:cs typeface="+mn-cs"/>
                  </a:rPr>
                  <a:t>: Rp 1,000,000</a:t>
                </a:r>
                <a:endParaRPr altLang="en-US" b="0" sz="1600" lang="zh-CN"/>
              </a:p>
            </p:txBody>
          </p:sp>
        </p:grpSp>
        <p:grpSp>
          <p:nvGrpSpPr>
            <p:cNvPr id="80" name="组合 31"/>
            <p:cNvGrpSpPr/>
            <p:nvPr/>
          </p:nvGrpSpPr>
          <p:grpSpPr>
            <a:xfrm>
              <a:off x="6079590" y="3137320"/>
              <a:ext cx="6010018" cy="864502"/>
              <a:chOff x="6079590" y="1314789"/>
              <a:chExt cx="6010018" cy="864502"/>
            </a:xfrm>
          </p:grpSpPr>
          <p:grpSp>
            <p:nvGrpSpPr>
              <p:cNvPr id="81" name="组合 44"/>
              <p:cNvGrpSpPr/>
              <p:nvPr/>
            </p:nvGrpSpPr>
            <p:grpSpPr>
              <a:xfrm>
                <a:off x="6916519" y="1692607"/>
                <a:ext cx="194460" cy="234124"/>
                <a:chOff x="6932220" y="2026513"/>
                <a:chExt cx="194460" cy="234124"/>
              </a:xfrm>
            </p:grpSpPr>
            <p:sp>
              <p:nvSpPr>
                <p:cNvPr id="1048717" name="任意多边形: 形状 47"/>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sp>
              <p:nvSpPr>
                <p:cNvPr id="1048718" name="任意多边形: 形状 48"/>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grpSp>
          <p:sp>
            <p:nvSpPr>
              <p:cNvPr id="1048719" name="矩形 45"/>
              <p:cNvSpPr/>
              <p:nvPr/>
            </p:nvSpPr>
            <p:spPr bwMode="auto">
              <a:xfrm>
                <a:off x="6079590" y="1440047"/>
                <a:ext cx="739244" cy="739244"/>
              </a:xfrm>
              <a:prstGeom prst="rect"/>
              <a:noFill/>
              <a:ln w="19050">
                <a:noFill/>
                <a:round/>
              </a:ln>
            </p:spPr>
            <p:txBody>
              <a:bodyPr anchor="ctr" anchorCtr="0" bIns="45720" compatLnSpc="1" forceAA="0" lIns="91440" rIns="91440" rot="0" spcFirstLastPara="0" tIns="45720" vert="horz" wrap="square">
                <a:norm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a:r>
                  <a:rPr altLang="zh-CN" dirty="0" sz="2800" lang="en-US">
                    <a:latin typeface="Microsoft YaHei" panose="020B0503020204020204" pitchFamily="34" charset="-122"/>
                    <a:ea typeface="Microsoft YaHei" panose="020B0503020204020204" pitchFamily="34" charset="-122"/>
                  </a:rPr>
                  <a:t>03</a:t>
                </a:r>
                <a:endParaRPr altLang="zh-CN" dirty="0" sz="2800" lang="en-US">
                  <a:latin typeface="Microsoft YaHei" panose="020B0503020204020204" pitchFamily="34" charset="-122"/>
                  <a:ea typeface="Microsoft YaHei" panose="020B0503020204020204" pitchFamily="34" charset="-122"/>
                </a:endParaRPr>
              </a:p>
            </p:txBody>
          </p:sp>
          <p:sp>
            <p:nvSpPr>
              <p:cNvPr id="1048720" name="矩形 46"/>
              <p:cNvSpPr/>
              <p:nvPr/>
            </p:nvSpPr>
            <p:spPr bwMode="auto">
              <a:xfrm>
                <a:off x="7193135" y="1314789"/>
                <a:ext cx="4896473" cy="861180"/>
              </a:xfrm>
              <a:prstGeom prst="rect"/>
              <a:noFill/>
              <a:ln>
                <a:noFill/>
              </a:ln>
            </p:spPr>
            <p:txBody>
              <a:bodyPr anchor="ctr" anchorCtr="0" bIns="45720" lIns="91440" rIns="91440" tIns="45720" wrap="square">
                <a:norm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pPr algn="l" defTabSz="914400" eaLnBrk="1" fontAlgn="auto" hangingPunct="1" indent="0" latinLnBrk="0" lvl="0" marL="0" marR="0" rtl="0">
                  <a:lnSpc>
                    <a:spcPct val="150000"/>
                  </a:lnSpc>
                  <a:spcBef>
                    <a:spcPts val="0"/>
                  </a:spcBef>
                  <a:spcAft>
                    <a:spcPts val="0"/>
                  </a:spcAft>
                  <a:buClrTx/>
                  <a:buSzTx/>
                  <a:buFont typeface="Arial" panose="020B0604020202020204" pitchFamily="34" charset="0"/>
                  <a:buNone/>
                </a:pPr>
                <a:r>
                  <a:rPr altLang="en-US" b="0" sz="1600" i="0" kern="1200" lang="zh-CN">
                    <a:effectLst/>
                    <a:latin typeface="+mn-lt"/>
                    <a:ea typeface="+mn-ea"/>
                    <a:cs typeface="+mn-cs"/>
                  </a:rPr>
                  <a:t>没有陪伴人员身份证</a:t>
                </a:r>
                <a:r>
                  <a:rPr altLang="zh-CN" b="0" sz="1600" i="0" kern="1200" lang="en-US">
                    <a:effectLst/>
                    <a:latin typeface="+mn-lt"/>
                    <a:ea typeface="+mn-ea"/>
                    <a:cs typeface="+mn-cs"/>
                  </a:rPr>
                  <a:t>: Rp 1,000,000</a:t>
                </a:r>
                <a:endParaRPr altLang="en-US" b="0" sz="1600" lang="zh-CN"/>
              </a:p>
            </p:txBody>
          </p:sp>
        </p:grpSp>
        <p:grpSp>
          <p:nvGrpSpPr>
            <p:cNvPr id="82" name="组合 32"/>
            <p:cNvGrpSpPr/>
            <p:nvPr/>
          </p:nvGrpSpPr>
          <p:grpSpPr>
            <a:xfrm>
              <a:off x="6079590" y="4091102"/>
              <a:ext cx="6025548" cy="1564491"/>
              <a:chOff x="6079590" y="1440047"/>
              <a:chExt cx="6025548" cy="1564491"/>
            </a:xfrm>
          </p:grpSpPr>
          <p:grpSp>
            <p:nvGrpSpPr>
              <p:cNvPr id="83" name="组合 39"/>
              <p:cNvGrpSpPr/>
              <p:nvPr/>
            </p:nvGrpSpPr>
            <p:grpSpPr>
              <a:xfrm>
                <a:off x="6916519" y="1692607"/>
                <a:ext cx="194460" cy="234124"/>
                <a:chOff x="6932220" y="2026513"/>
                <a:chExt cx="194460" cy="234124"/>
              </a:xfrm>
            </p:grpSpPr>
            <p:sp>
              <p:nvSpPr>
                <p:cNvPr id="1048721" name="任意多边形: 形状 42"/>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sp>
              <p:nvSpPr>
                <p:cNvPr id="1048722" name="任意多边形: 形状 43"/>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grpSp>
          <p:sp>
            <p:nvSpPr>
              <p:cNvPr id="1048723" name="矩形 40"/>
              <p:cNvSpPr/>
              <p:nvPr/>
            </p:nvSpPr>
            <p:spPr bwMode="auto">
              <a:xfrm>
                <a:off x="6079590" y="1440047"/>
                <a:ext cx="739244" cy="739244"/>
              </a:xfrm>
              <a:prstGeom prst="rect"/>
              <a:noFill/>
              <a:ln w="19050">
                <a:noFill/>
                <a:round/>
              </a:ln>
            </p:spPr>
            <p:txBody>
              <a:bodyPr anchor="ctr" anchorCtr="0" bIns="45720" compatLnSpc="1" forceAA="0" lIns="91440" rIns="91440" rot="0" spcFirstLastPara="0" tIns="45720" vert="horz" wrap="square">
                <a:norm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a:r>
                  <a:rPr altLang="zh-CN" dirty="0" sz="2800" lang="en-US">
                    <a:latin typeface="Microsoft YaHei" panose="020B0503020204020204" pitchFamily="34" charset="-122"/>
                    <a:ea typeface="Microsoft YaHei" panose="020B0503020204020204" pitchFamily="34" charset="-122"/>
                  </a:rPr>
                  <a:t>04</a:t>
                </a:r>
                <a:endParaRPr altLang="zh-CN" dirty="0" sz="2800" lang="en-US">
                  <a:latin typeface="Microsoft YaHei" panose="020B0503020204020204" pitchFamily="34" charset="-122"/>
                  <a:ea typeface="Microsoft YaHei" panose="020B0503020204020204" pitchFamily="34" charset="-122"/>
                </a:endParaRPr>
              </a:p>
            </p:txBody>
          </p:sp>
          <p:sp>
            <p:nvSpPr>
              <p:cNvPr id="1048724" name="矩形 41"/>
              <p:cNvSpPr/>
              <p:nvPr/>
            </p:nvSpPr>
            <p:spPr bwMode="auto">
              <a:xfrm>
                <a:off x="7193135" y="2143358"/>
                <a:ext cx="4912003" cy="861180"/>
              </a:xfrm>
              <a:prstGeom prst="rect"/>
              <a:noFill/>
              <a:ln>
                <a:noFill/>
              </a:ln>
            </p:spPr>
            <p:txBody>
              <a:bodyPr anchor="ctr" anchorCtr="0" bIns="45720" lIns="91440" rIns="91440" tIns="45720" wrap="square">
                <a:no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pPr algn="l" defTabSz="914400" eaLnBrk="1" fontAlgn="auto" hangingPunct="1" indent="0" latinLnBrk="0" lvl="0" marL="0" marR="0" rtl="0">
                  <a:lnSpc>
                    <a:spcPct val="150000"/>
                  </a:lnSpc>
                  <a:spcBef>
                    <a:spcPts val="0"/>
                  </a:spcBef>
                  <a:spcAft>
                    <a:spcPts val="0"/>
                  </a:spcAft>
                  <a:buClrTx/>
                  <a:buSzTx/>
                  <a:buFont typeface="Arial" panose="020B0604020202020204" pitchFamily="34" charset="0"/>
                  <a:buNone/>
                </a:pPr>
                <a:r>
                  <a:rPr altLang="en-US" sz="1600" lang="zh-CN"/>
                  <a:t>没有社保账号</a:t>
                </a:r>
                <a:r>
                  <a:rPr altLang="zh-CN" b="0" sz="1600" lang="en-US"/>
                  <a:t>(</a:t>
                </a:r>
                <a:r>
                  <a:rPr altLang="en-US" sz="1600" lang="zh-CN">
                    <a:solidFill>
                      <a:srgbClr val="FF0000"/>
                    </a:solidFill>
                  </a:rPr>
                  <a:t>旧</a:t>
                </a:r>
                <a:r>
                  <a:rPr altLang="en-US" b="0" sz="1600" lang="zh-CN">
                    <a:solidFill>
                      <a:srgbClr val="FF0000"/>
                    </a:solidFill>
                  </a:rPr>
                  <a:t>公司</a:t>
                </a:r>
                <a:r>
                  <a:rPr altLang="zh-CN" b="0" sz="1600" lang="en-US"/>
                  <a:t>) : Rp 2,000,000</a:t>
                </a:r>
                <a:endParaRPr altLang="en-US" b="0" sz="1600" lang="zh-CN"/>
              </a:p>
            </p:txBody>
          </p:sp>
        </p:grpSp>
        <p:grpSp>
          <p:nvGrpSpPr>
            <p:cNvPr id="84" name="组合 33"/>
            <p:cNvGrpSpPr/>
            <p:nvPr/>
          </p:nvGrpSpPr>
          <p:grpSpPr>
            <a:xfrm>
              <a:off x="6079590" y="3985755"/>
              <a:ext cx="4893205" cy="1673115"/>
              <a:chOff x="6079590" y="506176"/>
              <a:chExt cx="4893205" cy="1673115"/>
            </a:xfrm>
          </p:grpSpPr>
          <p:grpSp>
            <p:nvGrpSpPr>
              <p:cNvPr id="85" name="组合 34"/>
              <p:cNvGrpSpPr/>
              <p:nvPr/>
            </p:nvGrpSpPr>
            <p:grpSpPr>
              <a:xfrm>
                <a:off x="6916519" y="1692607"/>
                <a:ext cx="194460" cy="234124"/>
                <a:chOff x="6932220" y="2026513"/>
                <a:chExt cx="194460" cy="234124"/>
              </a:xfrm>
            </p:grpSpPr>
            <p:sp>
              <p:nvSpPr>
                <p:cNvPr id="1048725" name="任意多边形: 形状 37"/>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sp>
              <p:nvSpPr>
                <p:cNvPr id="1048726" name="任意多边形: 形状 38"/>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anchor="t" anchorCtr="0" bIns="45720" compatLnSpc="1" lIns="91440" numCol="1" rIns="91440" tIns="45720" vert="horz" wrap="square">
                  <a:normAutofit/>
                </a:bodyPr>
                <a:lstStyle>
                  <a:defPPr>
                    <a:defRPr lang="id-ID"/>
                  </a:defPPr>
                  <a:lvl1pPr algn="l" defTabSz="685800" eaLnBrk="1" hangingPunct="1" latinLnBrk="0" marL="0" rtl="0">
                    <a:defRPr sz="1350" kern="1200">
                      <a:solidFill>
                        <a:schemeClr val="tx1"/>
                      </a:solidFill>
                    </a:defRPr>
                  </a:lvl1pPr>
                  <a:lvl2pPr algn="l" defTabSz="685800" eaLnBrk="1" hangingPunct="1" latinLnBrk="0" marL="342900" rtl="0">
                    <a:defRPr sz="1350" kern="1200">
                      <a:solidFill>
                        <a:schemeClr val="tx1"/>
                      </a:solidFill>
                    </a:defRPr>
                  </a:lvl2pPr>
                  <a:lvl3pPr algn="l" defTabSz="685800" eaLnBrk="1" hangingPunct="1" latinLnBrk="0" marL="685800" rtl="0">
                    <a:defRPr sz="1350" kern="1200">
                      <a:solidFill>
                        <a:schemeClr val="tx1"/>
                      </a:solidFill>
                    </a:defRPr>
                  </a:lvl3pPr>
                  <a:lvl4pPr algn="l" defTabSz="685800" eaLnBrk="1" hangingPunct="1" latinLnBrk="0" marL="1028700" rtl="0">
                    <a:defRPr sz="1350" kern="1200">
                      <a:solidFill>
                        <a:schemeClr val="tx1"/>
                      </a:solidFill>
                    </a:defRPr>
                  </a:lvl4pPr>
                  <a:lvl5pPr algn="l" defTabSz="685800" eaLnBrk="1" hangingPunct="1" latinLnBrk="0" marL="1371600" rtl="0">
                    <a:defRPr sz="1350" kern="1200">
                      <a:solidFill>
                        <a:schemeClr val="tx1"/>
                      </a:solidFill>
                    </a:defRPr>
                  </a:lvl5pPr>
                  <a:lvl6pPr algn="l" defTabSz="685800" eaLnBrk="1" hangingPunct="1" latinLnBrk="0" marL="1714500" rtl="0">
                    <a:defRPr sz="1350" kern="1200">
                      <a:solidFill>
                        <a:schemeClr val="tx1"/>
                      </a:solidFill>
                    </a:defRPr>
                  </a:lvl6pPr>
                  <a:lvl7pPr algn="l" defTabSz="685800" eaLnBrk="1" hangingPunct="1" latinLnBrk="0" marL="2057400" rtl="0">
                    <a:defRPr sz="1350" kern="1200">
                      <a:solidFill>
                        <a:schemeClr val="tx1"/>
                      </a:solidFill>
                    </a:defRPr>
                  </a:lvl7pPr>
                  <a:lvl8pPr algn="l" defTabSz="685800" eaLnBrk="1" hangingPunct="1" latinLnBrk="0" marL="2400300" rtl="0">
                    <a:defRPr sz="1350" kern="1200">
                      <a:solidFill>
                        <a:schemeClr val="tx1"/>
                      </a:solidFill>
                    </a:defRPr>
                  </a:lvl8pPr>
                  <a:lvl9pPr algn="l" defTabSz="685800" eaLnBrk="1" hangingPunct="1" latinLnBrk="0" marL="2743200" rtl="0">
                    <a:defRPr sz="1350" kern="1200">
                      <a:solidFill>
                        <a:schemeClr val="tx1"/>
                      </a:solidFill>
                    </a:defRPr>
                  </a:lvl9pPr>
                </a:lstStyle>
                <a:p>
                  <a:endParaRPr lang="id-ID"/>
                </a:p>
              </p:txBody>
            </p:sp>
          </p:grpSp>
          <p:sp>
            <p:nvSpPr>
              <p:cNvPr id="1048727" name="矩形 35"/>
              <p:cNvSpPr/>
              <p:nvPr/>
            </p:nvSpPr>
            <p:spPr bwMode="auto">
              <a:xfrm>
                <a:off x="6079590" y="1440047"/>
                <a:ext cx="739244" cy="739244"/>
              </a:xfrm>
              <a:prstGeom prst="rect"/>
              <a:noFill/>
              <a:ln w="19050">
                <a:noFill/>
                <a:round/>
              </a:ln>
            </p:spPr>
            <p:txBody>
              <a:bodyPr anchor="ctr" anchorCtr="0" bIns="45720" compatLnSpc="1" forceAA="0" lIns="91440" rIns="91440" rot="0" spcFirstLastPara="0" tIns="45720" vert="horz" wrap="square">
                <a:norm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a:r>
                  <a:rPr altLang="zh-CN" dirty="0" sz="2800" lang="en-US">
                    <a:latin typeface="Microsoft YaHei" panose="020B0503020204020204" pitchFamily="34" charset="-122"/>
                    <a:ea typeface="Microsoft YaHei" panose="020B0503020204020204" pitchFamily="34" charset="-122"/>
                  </a:rPr>
                  <a:t>05</a:t>
                </a:r>
                <a:endParaRPr altLang="zh-CN" dirty="0" sz="2800" lang="en-US">
                  <a:latin typeface="Microsoft YaHei" panose="020B0503020204020204" pitchFamily="34" charset="-122"/>
                  <a:ea typeface="Microsoft YaHei" panose="020B0503020204020204" pitchFamily="34" charset="-122"/>
                </a:endParaRPr>
              </a:p>
            </p:txBody>
          </p:sp>
          <p:sp>
            <p:nvSpPr>
              <p:cNvPr id="1048728" name="矩形 36"/>
              <p:cNvSpPr/>
              <p:nvPr/>
            </p:nvSpPr>
            <p:spPr bwMode="auto">
              <a:xfrm>
                <a:off x="7208663" y="506176"/>
                <a:ext cx="3764132" cy="861180"/>
              </a:xfrm>
              <a:prstGeom prst="rect"/>
              <a:noFill/>
              <a:ln>
                <a:noFill/>
              </a:ln>
            </p:spPr>
            <p:txBody>
              <a:bodyPr anchor="ctr" anchorCtr="0" bIns="45720" lIns="91440" rIns="91440" tIns="45720" wrap="square">
                <a:norm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pPr>
                  <a:lnSpc>
                    <a:spcPct val="150000"/>
                  </a:lnSpc>
                </a:pPr>
                <a:r>
                  <a:rPr altLang="en-US" sz="1600" lang="zh-CN">
                    <a:latin typeface="Microsoft YaHei" panose="020B0503020204020204" pitchFamily="34" charset="-122"/>
                    <a:ea typeface="Microsoft YaHei" panose="020B0503020204020204" pitchFamily="34" charset="-122"/>
                  </a:rPr>
                  <a:t>没有实际居住地址 </a:t>
                </a:r>
                <a:r>
                  <a:rPr altLang="zh-CN" sz="1600" lang="en-US">
                    <a:latin typeface="Microsoft YaHei" panose="020B0503020204020204" pitchFamily="34" charset="-122"/>
                    <a:ea typeface="Microsoft YaHei" panose="020B0503020204020204" pitchFamily="34" charset="-122"/>
                  </a:rPr>
                  <a:t>: Rp 5,000,000</a:t>
                </a:r>
                <a:endParaRPr altLang="zh-CN" dirty="0" sz="1600" lang="en-US">
                  <a:latin typeface="Microsoft YaHei" panose="020B0503020204020204" pitchFamily="34" charset="-122"/>
                  <a:ea typeface="Microsoft YaHei" panose="020B0503020204020204" pitchFamily="34" charset="-122"/>
                </a:endParaRPr>
              </a:p>
            </p:txBody>
          </p:sp>
        </p:grpSp>
      </p:grpSp>
      <p:sp>
        <p:nvSpPr>
          <p:cNvPr id="1048729" name="矩形 60"/>
          <p:cNvSpPr/>
          <p:nvPr/>
        </p:nvSpPr>
        <p:spPr>
          <a:xfrm>
            <a:off x="6396844" y="1582103"/>
            <a:ext cx="4851400" cy="559463"/>
          </a:xfrm>
          <a:prstGeom prst="rect"/>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p>
            <a:pPr algn="ctr"/>
            <a:r>
              <a:rPr altLang="en-US" lang="zh-CN">
                <a:solidFill>
                  <a:schemeClr val="bg1"/>
                </a:solidFill>
              </a:rPr>
              <a:t>缺少资料需要</a:t>
            </a:r>
            <a:r>
              <a:rPr altLang="en-US" lang="zh-CN">
                <a:solidFill>
                  <a:srgbClr val="FF0000"/>
                </a:solidFill>
              </a:rPr>
              <a:t>增加</a:t>
            </a:r>
            <a:r>
              <a:rPr altLang="en-US" lang="zh-CN">
                <a:solidFill>
                  <a:schemeClr val="bg1"/>
                </a:solidFill>
              </a:rPr>
              <a:t>费用</a:t>
            </a:r>
            <a:endParaRPr altLang="en-US" lang="zh-CN">
              <a:solidFill>
                <a:schemeClr val="bg1"/>
              </a:solidFill>
            </a:endParaRPr>
          </a:p>
        </p:txBody>
      </p:sp>
      <p:grpSp>
        <p:nvGrpSpPr>
          <p:cNvPr id="86" name="组合 22"/>
          <p:cNvGrpSpPr/>
          <p:nvPr/>
        </p:nvGrpSpPr>
        <p:grpSpPr>
          <a:xfrm>
            <a:off x="488950" y="1167797"/>
            <a:ext cx="6146579" cy="5287619"/>
            <a:chOff x="538597" y="1193197"/>
            <a:chExt cx="6146579" cy="5287619"/>
          </a:xfrm>
        </p:grpSpPr>
        <p:grpSp>
          <p:nvGrpSpPr>
            <p:cNvPr id="87" name="组合 2"/>
            <p:cNvGrpSpPr/>
            <p:nvPr/>
          </p:nvGrpSpPr>
          <p:grpSpPr>
            <a:xfrm>
              <a:off x="538597" y="1193197"/>
              <a:ext cx="5830183" cy="1553052"/>
              <a:chOff x="875702" y="1013648"/>
              <a:chExt cx="5435121" cy="1336185"/>
            </a:xfrm>
          </p:grpSpPr>
          <p:sp>
            <p:nvSpPr>
              <p:cNvPr id="1048730" name="1"/>
              <p:cNvSpPr/>
              <p:nvPr/>
            </p:nvSpPr>
            <p:spPr>
              <a:xfrm>
                <a:off x="875702" y="1013648"/>
                <a:ext cx="5162300" cy="1336185"/>
              </a:xfrm>
              <a:prstGeom prst="rect"/>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31" name="Title-1"/>
              <p:cNvSpPr/>
              <p:nvPr/>
            </p:nvSpPr>
            <p:spPr>
              <a:xfrm>
                <a:off x="1523474" y="1084885"/>
                <a:ext cx="3960000" cy="525886"/>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lvl="1" marL="0">
                  <a:spcAft>
                    <a:spcPts val="260"/>
                  </a:spcAft>
                </a:pPr>
                <a:r>
                  <a:rPr altLang="en-US" sz="20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境外</a:t>
                </a:r>
                <a:r>
                  <a:rPr altLang="en-US" sz="2000" lang="zh-CN">
                    <a:solidFill>
                      <a:schemeClr val="accent1"/>
                    </a:solidFill>
                    <a:latin typeface="Microsoft YaHei" panose="020B0503020204020204" pitchFamily="34" charset="-122"/>
                    <a:ea typeface="Microsoft YaHei" panose="020B0503020204020204" pitchFamily="34" charset="-122"/>
                    <a:sym typeface="Arial" panose="020B0604020202020204" pitchFamily="34" charset="0"/>
                  </a:rPr>
                  <a:t>工作</a:t>
                </a:r>
                <a:r>
                  <a:rPr altLang="en-US" sz="20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签（一年）</a:t>
                </a:r>
                <a:endParaRPr altLang="zh-CN" sz="2000" lang="en-US">
                  <a:solidFill>
                    <a:schemeClr val="accent1"/>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732" name="Body-1"/>
              <p:cNvSpPr/>
              <p:nvPr/>
            </p:nvSpPr>
            <p:spPr>
              <a:xfrm>
                <a:off x="1541233" y="1422905"/>
                <a:ext cx="4769590" cy="844123"/>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ts val="3000"/>
                  </a:lnSpc>
                  <a:spcAft>
                    <a:spcPts val="260"/>
                  </a:spcAft>
                  <a:buSzPct val="100000"/>
                </a:pPr>
                <a:r>
                  <a:rPr altLang="en-US" dirty="0" sz="1600" kern="1200" lang="zh-CN">
                    <a:solidFill>
                      <a:schemeClr val="tx1"/>
                    </a:solidFill>
                    <a:latin typeface="+mn-lt"/>
                    <a:ea typeface="+mn-ea"/>
                    <a:cs typeface="+mn-cs"/>
                  </a:rPr>
                  <a:t>费用</a:t>
                </a:r>
                <a:r>
                  <a:rPr altLang="en-US" dirty="0" sz="2000" kern="1200" lang="zh-CN">
                    <a:solidFill>
                      <a:schemeClr val="tx1"/>
                    </a:solidFill>
                    <a:latin typeface="+mn-lt"/>
                    <a:ea typeface="+mn-ea"/>
                    <a:cs typeface="+mn-cs"/>
                  </a:rPr>
                  <a:t>：</a:t>
                </a:r>
                <a:r>
                  <a:rPr altLang="zh-CN" dirty="0" sz="1600" lang="en-US">
                    <a:solidFill>
                      <a:schemeClr val="tx1"/>
                    </a:solidFill>
                    <a:latin typeface="Microsoft YaHei" panose="020B0503020204020204" pitchFamily="34" charset="-122"/>
                    <a:ea typeface="Microsoft YaHei" panose="020B0503020204020204" pitchFamily="34" charset="-122"/>
                  </a:rPr>
                  <a:t>Rp 15,000,000 </a:t>
                </a:r>
                <a:r>
                  <a:rPr altLang="zh-CN" baseline="0" b="0" cap="none" dirty="0"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(RMB </a:t>
                </a:r>
                <a:r>
                  <a:rPr altLang="zh-CN" dirty="0" sz="1400" i="1" lang="en-US">
                    <a:solidFill>
                      <a:srgbClr val="A02B93">
                        <a:lumMod val="60000"/>
                        <a:lumOff val="40000"/>
                      </a:srgbClr>
                    </a:solidFill>
                    <a:latin typeface="Microsoft YaHei" panose="020B0503020204020204" pitchFamily="34" charset="-122"/>
                    <a:ea typeface="Microsoft YaHei" panose="020B0503020204020204" pitchFamily="34" charset="-122"/>
                  </a:rPr>
                  <a:t>7,50</a:t>
                </a:r>
                <a:r>
                  <a:rPr altLang="zh-CN" baseline="0" b="0" cap="none" dirty="0"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0)</a:t>
                </a:r>
                <a:r>
                  <a:rPr altLang="en-US" baseline="0" b="0" cap="none" dirty="0" sz="2000" i="1" kumimoji="0" lang="zh-CN" noProof="0" normalizeH="0" spc="0" strike="noStrike" u="none">
                    <a:ln>
                      <a:noFill/>
                    </a:ln>
                    <a:effectLst/>
                    <a:uLnTx/>
                    <a:uFillTx/>
                    <a:latin typeface="Microsoft YaHei" panose="020B0503020204020204" pitchFamily="34" charset="-122"/>
                    <a:ea typeface="Microsoft YaHei" panose="020B0503020204020204" pitchFamily="34" charset="-122"/>
                  </a:rPr>
                  <a:t> </a:t>
                </a:r>
                <a:r>
                  <a:rPr altLang="zh-CN" dirty="0" sz="1600" kern="1200" lang="en-US">
                    <a:solidFill>
                      <a:schemeClr val="tx1"/>
                    </a:solidFill>
                    <a:latin typeface="+mn-lt"/>
                    <a:ea typeface="+mn-ea"/>
                    <a:cs typeface="+mn-cs"/>
                  </a:rPr>
                  <a:t>+ USD 1,200</a:t>
                </a:r>
                <a:endParaRPr altLang="zh-CN" dirty="0" sz="1600" kern="1200" lang="en-US">
                  <a:solidFill>
                    <a:schemeClr val="tx1"/>
                  </a:solidFill>
                  <a:latin typeface="+mn-lt"/>
                  <a:ea typeface="+mn-ea"/>
                  <a:cs typeface="+mn-cs"/>
                </a:endParaRPr>
              </a:p>
              <a:p>
                <a:pPr defTabSz="192405">
                  <a:lnSpc>
                    <a:spcPts val="3000"/>
                  </a:lnSpc>
                  <a:spcAft>
                    <a:spcPts val="260"/>
                  </a:spcAft>
                  <a:buSzPct val="100000"/>
                </a:pPr>
                <a:r>
                  <a:rPr altLang="en-US" dirty="0" sz="1600" kern="1200" lang="zh-CN">
                    <a:solidFill>
                      <a:schemeClr val="tx1"/>
                    </a:solidFill>
                    <a:latin typeface="+mn-lt"/>
                    <a:ea typeface="+mn-ea"/>
                    <a:cs typeface="+mn-cs"/>
                  </a:rPr>
                  <a:t>时间</a:t>
                </a:r>
                <a:r>
                  <a:rPr altLang="en-US" dirty="0" sz="2000" kern="1200" lang="zh-CN">
                    <a:solidFill>
                      <a:schemeClr val="tx1"/>
                    </a:solidFill>
                    <a:latin typeface="+mn-lt"/>
                    <a:ea typeface="+mn-ea"/>
                    <a:cs typeface="+mn-cs"/>
                  </a:rPr>
                  <a:t>：</a:t>
                </a:r>
                <a:r>
                  <a:rPr altLang="zh-CN" dirty="0" sz="1600" lang="en-US">
                    <a:solidFill>
                      <a:schemeClr val="tx1"/>
                    </a:solidFill>
                  </a:rPr>
                  <a:t>20</a:t>
                </a:r>
                <a:r>
                  <a:rPr altLang="en-US" dirty="0" sz="1600" kern="1200" lang="zh-CN">
                    <a:solidFill>
                      <a:schemeClr val="tx1"/>
                    </a:solidFill>
                    <a:latin typeface="+mn-lt"/>
                    <a:ea typeface="+mn-ea"/>
                    <a:cs typeface="+mn-cs"/>
                  </a:rPr>
                  <a:t>个工作日</a:t>
                </a:r>
                <a:endParaRPr altLang="zh-CN" baseline="0" b="0" cap="none" dirty="0" sz="1600" i="0" kern="1200" kumimoji="0" lang="en-GB" noProof="0" normalizeH="0" spc="0" strike="noStrike" u="none">
                  <a:ln>
                    <a:noFill/>
                  </a:ln>
                  <a:solidFill>
                    <a:schemeClr val="tx1"/>
                  </a:solidFill>
                  <a:effectLst/>
                  <a:uLnTx/>
                  <a:uFillTx/>
                </a:endParaRPr>
              </a:p>
            </p:txBody>
          </p:sp>
          <p:sp>
            <p:nvSpPr>
              <p:cNvPr id="1048733" name="Index-1"/>
              <p:cNvSpPr txBox="1"/>
              <p:nvPr/>
            </p:nvSpPr>
            <p:spPr>
              <a:xfrm>
                <a:off x="921074" y="1145656"/>
                <a:ext cx="595474" cy="404343"/>
              </a:xfrm>
              <a:prstGeom prst="rect"/>
              <a:solidFill>
                <a:schemeClr val="accent1"/>
              </a:solidFill>
              <a:ln>
                <a:noFill/>
              </a:ln>
              <a:effectLst/>
            </p:spPr>
            <p:txBody>
              <a:bodyPr rtlCol="0" wrap="none">
                <a:spAutoFit/>
              </a:bodyPr>
              <a:lstStyle>
                <a:defPPr>
                  <a:defRPr lang="zh-CN"/>
                </a:defPPr>
                <a:lvl1pPr algn="ctr">
                  <a:defRPr b="1" sz="2800">
                    <a:solidFill>
                      <a:srgbClr val="FFFFFF"/>
                    </a:solidFill>
                  </a:defRPr>
                </a:lvl1pPr>
              </a:lstStyle>
              <a:p>
                <a:pPr defTabSz="96520">
                  <a:spcAft>
                    <a:spcPts val="260"/>
                  </a:spcAft>
                </a:pPr>
                <a:r>
                  <a:rPr altLang="zh-CN" b="1" sz="2400" kern="1200" lang="en-US">
                    <a:solidFill>
                      <a:srgbClr val="FFFFFF"/>
                    </a:solidFill>
                    <a:latin typeface="+mj-lt"/>
                    <a:ea typeface="+mj-ea"/>
                    <a:cs typeface="+mn-cs"/>
                  </a:rPr>
                  <a:t>01</a:t>
                </a:r>
                <a:endParaRPr altLang="en-US" sz="2400" lang="zh-CN">
                  <a:latin typeface="+mj-lt"/>
                  <a:ea typeface="+mj-ea"/>
                </a:endParaRPr>
              </a:p>
            </p:txBody>
          </p:sp>
        </p:grpSp>
        <p:grpSp>
          <p:nvGrpSpPr>
            <p:cNvPr id="88" name="组合 3"/>
            <p:cNvGrpSpPr/>
            <p:nvPr/>
          </p:nvGrpSpPr>
          <p:grpSpPr>
            <a:xfrm>
              <a:off x="558667" y="3000254"/>
              <a:ext cx="5536951" cy="1886458"/>
              <a:chOff x="6689887" y="1140079"/>
              <a:chExt cx="5161758" cy="1623035"/>
            </a:xfrm>
          </p:grpSpPr>
          <p:sp>
            <p:nvSpPr>
              <p:cNvPr id="1048734" name="2"/>
              <p:cNvSpPr/>
              <p:nvPr/>
            </p:nvSpPr>
            <p:spPr>
              <a:xfrm>
                <a:off x="6689887" y="1140079"/>
                <a:ext cx="5161758" cy="1392703"/>
              </a:xfrm>
              <a:prstGeom prst="rect"/>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35" name="Body-2"/>
              <p:cNvSpPr/>
              <p:nvPr/>
            </p:nvSpPr>
            <p:spPr>
              <a:xfrm>
                <a:off x="7359160" y="1620090"/>
                <a:ext cx="4314066" cy="114302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algn="l" eaLnBrk="1" hangingPunct="1" latinLnBrk="0" marL="0" rtl="0">
                  <a:lnSpc>
                    <a:spcPts val="3000"/>
                  </a:lnSpc>
                  <a:spcAft>
                    <a:spcPts val="260"/>
                  </a:spcAft>
                </a:pP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费用：</a:t>
                </a:r>
                <a:r>
                  <a:rPr altLang="zh-CN" dirty="0" sz="1600" kern="1200" lang="en-US">
                    <a:solidFill>
                      <a:srgbClr val="000000"/>
                    </a:solidFill>
                    <a:effectLst/>
                    <a:latin typeface="Microsoft YaHei" panose="020B0503020204020204" pitchFamily="34" charset="-122"/>
                    <a:ea typeface="Microsoft YaHei" panose="020B0503020204020204" pitchFamily="34" charset="-122"/>
                    <a:cs typeface="+mn-cs"/>
                  </a:rPr>
                  <a:t>Rp 19,000,000 </a:t>
                </a:r>
                <a:r>
                  <a:rPr altLang="zh-CN" baseline="0" b="0" dirty="0" sz="1400" i="1" kern="1200" lang="en-US" spc="0">
                    <a:ln>
                      <a:noFill/>
                    </a:ln>
                    <a:solidFill>
                      <a:srgbClr val="D86ECC"/>
                    </a:solidFill>
                    <a:effectLst/>
                    <a:latin typeface="Microsoft YaHei" panose="020B0503020204020204" pitchFamily="34" charset="-122"/>
                    <a:ea typeface="Microsoft YaHei" panose="020B0503020204020204" pitchFamily="34" charset="-122"/>
                    <a:cs typeface="+mn-cs"/>
                  </a:rPr>
                  <a:t>(RMB 9,500)</a:t>
                </a:r>
                <a:r>
                  <a:rPr altLang="zh-CN" baseline="0" b="0" dirty="0" sz="1400" i="1" kern="1200" lang="zh-CN" spc="0">
                    <a:ln>
                      <a:noFill/>
                    </a:ln>
                    <a:solidFill>
                      <a:srgbClr val="FFFFFF"/>
                    </a:solidFill>
                    <a:effectLst/>
                    <a:latin typeface="Microsoft YaHei" panose="020B0503020204020204" pitchFamily="34" charset="-122"/>
                    <a:ea typeface="Microsoft YaHei" panose="020B0503020204020204" pitchFamily="34" charset="-122"/>
                    <a:cs typeface="+mn-cs"/>
                  </a:rPr>
                  <a:t> </a:t>
                </a:r>
                <a:r>
                  <a:rPr altLang="zh-CN" dirty="0" sz="1600" kern="1200" lang="en-US">
                    <a:solidFill>
                      <a:srgbClr val="000000"/>
                    </a:solidFill>
                    <a:effectLst/>
                    <a:latin typeface="Arial" panose="020B0604020202020204" pitchFamily="34" charset="0"/>
                    <a:ea typeface="Microsoft YaHei" panose="020B0503020204020204" pitchFamily="34" charset="-122"/>
                    <a:cs typeface="+mn-cs"/>
                  </a:rPr>
                  <a:t>+ USD 1,200</a:t>
                </a:r>
                <a:endParaRPr altLang="zh-CN" dirty="0" sz="1600" lang="zh-CN">
                  <a:effectLst/>
                </a:endParaRPr>
              </a:p>
              <a:p>
                <a:pPr algn="l" eaLnBrk="1" hangingPunct="1" latinLnBrk="0" marL="0" rtl="0">
                  <a:lnSpc>
                    <a:spcPts val="3000"/>
                  </a:lnSpc>
                  <a:spcAft>
                    <a:spcPts val="260"/>
                  </a:spcAft>
                </a:pP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时间：</a:t>
                </a:r>
                <a:r>
                  <a:rPr altLang="zh-CN" dirty="0" sz="1600" kern="1200" lang="en-US">
                    <a:solidFill>
                      <a:srgbClr val="000000"/>
                    </a:solidFill>
                    <a:effectLst/>
                    <a:latin typeface="Arial" panose="020B0604020202020204" pitchFamily="34" charset="0"/>
                    <a:ea typeface="Microsoft YaHei" panose="020B0503020204020204" pitchFamily="34" charset="-122"/>
                    <a:cs typeface="+mn-cs"/>
                  </a:rPr>
                  <a:t>20</a:t>
                </a: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个工作日</a:t>
                </a:r>
                <a:endParaRPr altLang="zh-CN" dirty="0" sz="1600" lang="zh-CN">
                  <a:effectLst/>
                </a:endParaRPr>
              </a:p>
            </p:txBody>
          </p:sp>
          <p:sp>
            <p:nvSpPr>
              <p:cNvPr id="1048736" name="Title-2"/>
              <p:cNvSpPr/>
              <p:nvPr/>
            </p:nvSpPr>
            <p:spPr>
              <a:xfrm>
                <a:off x="7374234" y="1349211"/>
                <a:ext cx="4328010" cy="39088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ct val="120000"/>
                  </a:lnSpc>
                  <a:spcAft>
                    <a:spcPts val="260"/>
                  </a:spcAft>
                </a:pPr>
                <a:r>
                  <a:rPr altLang="en-US" sz="2000" kern="1200" lang="zh-CN">
                    <a:solidFill>
                      <a:schemeClr val="accent2"/>
                    </a:solidFill>
                    <a:latin typeface="Microsoft YaHei" panose="020B0503020204020204" pitchFamily="34" charset="-122"/>
                    <a:ea typeface="Microsoft YaHei" panose="020B0503020204020204" pitchFamily="34" charset="-122"/>
                    <a:cs typeface="+mn-cs"/>
                    <a:sym typeface="Arial" panose="020B0604020202020204" pitchFamily="34" charset="0"/>
                  </a:rPr>
                  <a:t>商务签印尼境内转工作签（一年）</a:t>
                </a:r>
                <a:endParaRPr altLang="zh-CN" sz="2000" lang="en-US">
                  <a:solidFill>
                    <a:schemeClr val="accent2"/>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737" name="Index-2"/>
              <p:cNvSpPr txBox="1"/>
              <p:nvPr/>
            </p:nvSpPr>
            <p:spPr>
              <a:xfrm>
                <a:off x="6720008" y="1353756"/>
                <a:ext cx="595474" cy="404343"/>
              </a:xfrm>
              <a:prstGeom prst="rect"/>
              <a:solidFill>
                <a:schemeClr val="accent2"/>
              </a:solidFill>
              <a:ln>
                <a:noFill/>
              </a:ln>
              <a:effectLst/>
            </p:spPr>
            <p:txBody>
              <a:bodyPr rtlCol="0" wrap="none">
                <a:sp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defTabSz="96520">
                  <a:spcAft>
                    <a:spcPts val="260"/>
                  </a:spcAft>
                </a:pPr>
                <a:r>
                  <a:rPr altLang="zh-CN" b="1" sz="2400" kern="1200" lang="en-US">
                    <a:solidFill>
                      <a:schemeClr val="lt1">
                        <a:lumMod val="100000"/>
                      </a:schemeClr>
                    </a:solidFill>
                    <a:latin typeface="+mj-lt"/>
                    <a:ea typeface="+mj-ea"/>
                    <a:cs typeface="+mn-cs"/>
                  </a:rPr>
                  <a:t>02</a:t>
                </a:r>
                <a:endParaRPr altLang="en-US" b="1" sz="2400" lang="zh-CN">
                  <a:solidFill>
                    <a:schemeClr val="lt1">
                      <a:lumMod val="100000"/>
                    </a:schemeClr>
                  </a:solidFill>
                  <a:latin typeface="+mj-lt"/>
                  <a:ea typeface="+mj-ea"/>
                </a:endParaRPr>
              </a:p>
            </p:txBody>
          </p:sp>
        </p:grpSp>
        <p:grpSp>
          <p:nvGrpSpPr>
            <p:cNvPr id="89" name="组合 21"/>
            <p:cNvGrpSpPr/>
            <p:nvPr/>
          </p:nvGrpSpPr>
          <p:grpSpPr>
            <a:xfrm>
              <a:off x="546754" y="4862072"/>
              <a:ext cx="6138422" cy="1618744"/>
              <a:chOff x="534805" y="5018107"/>
              <a:chExt cx="5836748" cy="1618744"/>
            </a:xfrm>
          </p:grpSpPr>
          <p:sp>
            <p:nvSpPr>
              <p:cNvPr id="1048738" name="1"/>
              <p:cNvSpPr/>
              <p:nvPr/>
            </p:nvSpPr>
            <p:spPr>
              <a:xfrm>
                <a:off x="534805" y="5018107"/>
                <a:ext cx="5256395" cy="1618744"/>
              </a:xfrm>
              <a:prstGeom prst="rect"/>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39" name="Title-1"/>
              <p:cNvSpPr/>
              <p:nvPr/>
            </p:nvSpPr>
            <p:spPr>
              <a:xfrm>
                <a:off x="1166806" y="5109069"/>
                <a:ext cx="4267212" cy="76000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lvl="1" marL="0">
                  <a:spcAft>
                    <a:spcPts val="260"/>
                  </a:spcAft>
                </a:pPr>
                <a:r>
                  <a:rPr altLang="en-US" sz="20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境外</a:t>
                </a:r>
                <a:r>
                  <a:rPr altLang="en-US" sz="2000" lang="zh-CN">
                    <a:solidFill>
                      <a:schemeClr val="accent1"/>
                    </a:solidFill>
                    <a:latin typeface="Microsoft YaHei" panose="020B0503020204020204" pitchFamily="34" charset="-122"/>
                    <a:ea typeface="Microsoft YaHei" panose="020B0503020204020204" pitchFamily="34" charset="-122"/>
                    <a:sym typeface="Arial" panose="020B0604020202020204" pitchFamily="34" charset="0"/>
                  </a:rPr>
                  <a:t>工作</a:t>
                </a:r>
                <a:r>
                  <a:rPr altLang="en-US" sz="20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签（</a:t>
                </a:r>
                <a:r>
                  <a:rPr altLang="zh-CN" sz="2000" kern="1200" lang="en-US">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6</a:t>
                </a:r>
                <a:r>
                  <a:rPr altLang="en-US" sz="20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个月）</a:t>
                </a:r>
                <a:endParaRPr altLang="zh-CN" sz="2000" lang="en-US">
                  <a:solidFill>
                    <a:schemeClr val="accent1"/>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740" name="Body-1"/>
              <p:cNvSpPr/>
              <p:nvPr/>
            </p:nvSpPr>
            <p:spPr>
              <a:xfrm>
                <a:off x="1198899" y="5585868"/>
                <a:ext cx="5172654" cy="1027672"/>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algn="l" eaLnBrk="1" hangingPunct="1" latinLnBrk="0" marL="0" rtl="0">
                  <a:lnSpc>
                    <a:spcPts val="3000"/>
                  </a:lnSpc>
                  <a:spcAft>
                    <a:spcPts val="260"/>
                  </a:spcAft>
                </a:pP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费用：</a:t>
                </a:r>
                <a:r>
                  <a:rPr altLang="zh-CN" dirty="0" sz="1600" kern="1200" lang="en-US">
                    <a:solidFill>
                      <a:srgbClr val="000000"/>
                    </a:solidFill>
                    <a:effectLst/>
                    <a:latin typeface="Microsoft YaHei" panose="020B0503020204020204" pitchFamily="34" charset="-122"/>
                    <a:ea typeface="Microsoft YaHei" panose="020B0503020204020204" pitchFamily="34" charset="-122"/>
                    <a:cs typeface="+mn-cs"/>
                  </a:rPr>
                  <a:t>Rp 15,000,000 </a:t>
                </a:r>
                <a:r>
                  <a:rPr altLang="zh-CN" baseline="0" b="0" dirty="0" sz="1400" i="1" kern="1200" lang="en-US" spc="0">
                    <a:ln>
                      <a:noFill/>
                    </a:ln>
                    <a:solidFill>
                      <a:srgbClr val="D86ECC"/>
                    </a:solidFill>
                    <a:effectLst/>
                    <a:latin typeface="Microsoft YaHei" panose="020B0503020204020204" pitchFamily="34" charset="-122"/>
                    <a:ea typeface="Microsoft YaHei" panose="020B0503020204020204" pitchFamily="34" charset="-122"/>
                    <a:cs typeface="+mn-cs"/>
                  </a:rPr>
                  <a:t>(RMB 7,500)</a:t>
                </a:r>
                <a:r>
                  <a:rPr altLang="zh-CN" baseline="0" b="0" dirty="0" sz="1400" i="1" kern="1200" lang="zh-CN" spc="0">
                    <a:ln>
                      <a:noFill/>
                    </a:ln>
                    <a:solidFill>
                      <a:srgbClr val="FFFFFF"/>
                    </a:solidFill>
                    <a:effectLst/>
                    <a:latin typeface="Microsoft YaHei" panose="020B0503020204020204" pitchFamily="34" charset="-122"/>
                    <a:ea typeface="Microsoft YaHei" panose="020B0503020204020204" pitchFamily="34" charset="-122"/>
                    <a:cs typeface="+mn-cs"/>
                  </a:rPr>
                  <a:t> </a:t>
                </a:r>
                <a:r>
                  <a:rPr altLang="zh-CN" dirty="0" sz="1600" kern="1200" lang="en-US">
                    <a:solidFill>
                      <a:srgbClr val="000000"/>
                    </a:solidFill>
                    <a:effectLst/>
                    <a:latin typeface="Arial" panose="020B0604020202020204" pitchFamily="34" charset="0"/>
                    <a:ea typeface="Microsoft YaHei" panose="020B0503020204020204" pitchFamily="34" charset="-122"/>
                    <a:cs typeface="+mn-cs"/>
                  </a:rPr>
                  <a:t>+ USD 600</a:t>
                </a:r>
                <a:endParaRPr altLang="zh-CN" dirty="0" sz="1600" lang="zh-CN">
                  <a:effectLst/>
                </a:endParaRPr>
              </a:p>
              <a:p>
                <a:pPr algn="l" eaLnBrk="1" hangingPunct="1" latinLnBrk="0" marL="0" rtl="0">
                  <a:lnSpc>
                    <a:spcPts val="3000"/>
                  </a:lnSpc>
                  <a:spcAft>
                    <a:spcPts val="260"/>
                  </a:spcAft>
                </a:pP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时间：</a:t>
                </a:r>
                <a:r>
                  <a:rPr altLang="zh-CN" dirty="0" sz="1600" kern="1200" lang="en-US">
                    <a:solidFill>
                      <a:srgbClr val="000000"/>
                    </a:solidFill>
                    <a:effectLst/>
                    <a:latin typeface="Arial" panose="020B0604020202020204" pitchFamily="34" charset="0"/>
                    <a:ea typeface="Microsoft YaHei" panose="020B0503020204020204" pitchFamily="34" charset="-122"/>
                    <a:cs typeface="+mn-cs"/>
                  </a:rPr>
                  <a:t>20</a:t>
                </a:r>
                <a:r>
                  <a:rPr altLang="zh-CN" dirty="0" sz="1600" kern="1200" lang="zh-CN">
                    <a:solidFill>
                      <a:srgbClr val="000000"/>
                    </a:solidFill>
                    <a:effectLst/>
                    <a:latin typeface="Arial" panose="020B0604020202020204" pitchFamily="34" charset="0"/>
                    <a:ea typeface="Microsoft YaHei" panose="020B0503020204020204" pitchFamily="34" charset="-122"/>
                    <a:cs typeface="+mn-cs"/>
                  </a:rPr>
                  <a:t>个工作日</a:t>
                </a:r>
                <a:endParaRPr altLang="zh-CN" dirty="0" sz="1600" lang="zh-CN">
                  <a:effectLst/>
                </a:endParaRPr>
              </a:p>
            </p:txBody>
          </p:sp>
          <p:sp>
            <p:nvSpPr>
              <p:cNvPr id="1048741" name="Index-1"/>
              <p:cNvSpPr txBox="1"/>
              <p:nvPr/>
            </p:nvSpPr>
            <p:spPr>
              <a:xfrm>
                <a:off x="586453" y="5202237"/>
                <a:ext cx="580353" cy="563831"/>
              </a:xfrm>
              <a:prstGeom prst="rect"/>
              <a:solidFill>
                <a:schemeClr val="accent1"/>
              </a:solidFill>
              <a:ln>
                <a:noFill/>
              </a:ln>
              <a:effectLst/>
            </p:spPr>
            <p:txBody>
              <a:bodyPr rtlCol="0" wrap="none">
                <a:spAutoFit/>
              </a:bodyPr>
              <a:lstStyle>
                <a:defPPr>
                  <a:defRPr lang="zh-CN"/>
                </a:defPPr>
                <a:lvl1pPr algn="ctr">
                  <a:defRPr b="1" sz="2800">
                    <a:solidFill>
                      <a:srgbClr val="FFFFFF"/>
                    </a:solidFill>
                  </a:defRPr>
                </a:lvl1pPr>
              </a:lstStyle>
              <a:p>
                <a:pPr defTabSz="96520">
                  <a:spcAft>
                    <a:spcPts val="260"/>
                  </a:spcAft>
                </a:pPr>
                <a:r>
                  <a:rPr altLang="zh-CN" b="1" sz="2400" kern="1200" lang="en-US">
                    <a:solidFill>
                      <a:srgbClr val="FFFFFF"/>
                    </a:solidFill>
                    <a:latin typeface="+mj-lt"/>
                    <a:ea typeface="+mj-ea"/>
                    <a:cs typeface="+mn-cs"/>
                  </a:rPr>
                  <a:t>03</a:t>
                </a:r>
                <a:endParaRPr altLang="en-US" sz="2400" lang="zh-CN">
                  <a:latin typeface="+mj-lt"/>
                  <a:ea typeface="+mj-ea"/>
                </a:endParaRPr>
              </a:p>
            </p:txBody>
          </p:sp>
        </p:grpSp>
      </p:grpSp>
      <p:pic>
        <p:nvPicPr>
          <p:cNvPr id="2097163" name="Picture 1"/>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90" name=""/>
        <p:cNvGrpSpPr/>
        <p:nvPr/>
      </p:nvGrpSpPr>
      <p:grpSpPr>
        <a:xfrm>
          <a:off x="0" y="0"/>
          <a:ext cx="0" cy="0"/>
          <a:chOff x="0" y="0"/>
          <a:chExt cx="0" cy="0"/>
        </a:xfrm>
      </p:grpSpPr>
      <p:sp>
        <p:nvSpPr>
          <p:cNvPr id="1048742" name="矩形 135"/>
          <p:cNvSpPr/>
          <p:nvPr/>
        </p:nvSpPr>
        <p:spPr>
          <a:xfrm>
            <a:off x="6501507" y="1345520"/>
            <a:ext cx="5291349" cy="4993708"/>
          </a:xfrm>
          <a:prstGeom prst="rect"/>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rtlCol="0"/>
          <a:p>
            <a:pPr algn="ctr"/>
            <a:endParaRPr altLang="en-US" lang="zh-CN"/>
          </a:p>
        </p:txBody>
      </p:sp>
      <p:cxnSp>
        <p:nvCxnSpPr>
          <p:cNvPr id="3145750" name="直接连接符 5"/>
          <p:cNvCxnSpPr>
            <a:cxnSpLocks/>
          </p:cNvCxnSpPr>
          <p:nvPr/>
        </p:nvCxnSpPr>
        <p:spPr>
          <a:xfrm flipV="1">
            <a:off x="488950" y="841891"/>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743" name="@稿定PPT实验室 出品-9"/>
          <p:cNvSpPr txBox="1"/>
          <p:nvPr/>
        </p:nvSpPr>
        <p:spPr>
          <a:xfrm>
            <a:off x="1290565" y="244460"/>
            <a:ext cx="4308872" cy="43088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印尼申请工作签证需要资料</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pSp>
        <p:nvGrpSpPr>
          <p:cNvPr id="91" name="组合 21"/>
          <p:cNvGrpSpPr/>
          <p:nvPr/>
        </p:nvGrpSpPr>
        <p:grpSpPr>
          <a:xfrm>
            <a:off x="488950" y="1335548"/>
            <a:ext cx="6073498" cy="5050280"/>
            <a:chOff x="551534" y="1395017"/>
            <a:chExt cx="6073498" cy="5050280"/>
          </a:xfrm>
        </p:grpSpPr>
        <p:sp>
          <p:nvSpPr>
            <p:cNvPr id="1048744" name="矩形 18"/>
            <p:cNvSpPr/>
            <p:nvPr/>
          </p:nvSpPr>
          <p:spPr>
            <a:xfrm>
              <a:off x="551534" y="1395017"/>
              <a:ext cx="5621703" cy="5050280"/>
            </a:xfrm>
            <a:prstGeom prst="rect"/>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p>
              <a:pPr algn="ctr"/>
              <a:endParaRPr altLang="en-US" lang="zh-CN"/>
            </a:p>
          </p:txBody>
        </p:sp>
        <p:grpSp>
          <p:nvGrpSpPr>
            <p:cNvPr id="92" name="组合 15"/>
            <p:cNvGrpSpPr/>
            <p:nvPr/>
          </p:nvGrpSpPr>
          <p:grpSpPr>
            <a:xfrm>
              <a:off x="655016" y="1400910"/>
              <a:ext cx="5970016" cy="5044387"/>
              <a:chOff x="626727" y="1369158"/>
              <a:chExt cx="5970016" cy="5044387"/>
            </a:xfrm>
          </p:grpSpPr>
          <p:grpSp>
            <p:nvGrpSpPr>
              <p:cNvPr id="93" name="组合 1"/>
              <p:cNvGrpSpPr>
                <a:grpSpLocks noChangeAspect="1"/>
              </p:cNvGrpSpPr>
              <p:nvPr>
                <p:custDataLst>
                  <p:tags r:id="rId1"/>
                </p:custDataLst>
              </p:nvPr>
            </p:nvGrpSpPr>
            <p:grpSpPr>
              <a:xfrm>
                <a:off x="1412519" y="1369159"/>
                <a:ext cx="4901195" cy="4127543"/>
                <a:chOff x="669781" y="1592248"/>
                <a:chExt cx="5184224" cy="4127543"/>
              </a:xfrm>
            </p:grpSpPr>
            <p:sp>
              <p:nvSpPr>
                <p:cNvPr id="1048745" name="OfficePLUS"/>
                <p:cNvSpPr/>
                <p:nvPr/>
              </p:nvSpPr>
              <p:spPr>
                <a:xfrm>
                  <a:off x="939783" y="1592248"/>
                  <a:ext cx="4844274" cy="661317"/>
                </a:xfrm>
                <a:prstGeom prst="snip2DiagRect"/>
                <a:solidFill>
                  <a:schemeClr val="accent1">
                    <a:alpha val="15000"/>
                  </a:schemeClr>
                </a:solidFill>
                <a:ln w="12700" cap="flat">
                  <a:solidFill>
                    <a:schemeClr val="accent1"/>
                  </a:solidFill>
                  <a:prstDash val="solid"/>
                  <a:miter/>
                </a:ln>
                <a:effectLst/>
              </p:spPr>
              <p:txBody>
                <a:bodyPr anchor="ctr" rtlCol="0"/>
                <a:p>
                  <a:endParaRPr altLang="en-US" sz="1200" lang="zh-CN">
                    <a:latin typeface="+mj-ea"/>
                    <a:ea typeface="+mj-ea"/>
                  </a:endParaRPr>
                </a:p>
              </p:txBody>
            </p:sp>
            <p:sp>
              <p:nvSpPr>
                <p:cNvPr id="1048746" name="Title-1"/>
                <p:cNvSpPr/>
                <p:nvPr>
                  <p:custDataLst>
                    <p:tags r:id="rId2"/>
                  </p:custDataLst>
                </p:nvPr>
              </p:nvSpPr>
              <p:spPr>
                <a:xfrm>
                  <a:off x="1317552" y="1667918"/>
                  <a:ext cx="4007149"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en-US" kumimoji="1" lang="zh-CN">
                      <a:solidFill>
                        <a:schemeClr val="tx1"/>
                      </a:solidFill>
                      <a:latin typeface="+mj-ea"/>
                      <a:ea typeface="+mj-ea"/>
                    </a:rPr>
                    <a:t>全套公司文件</a:t>
                  </a:r>
                  <a:endParaRPr altLang="en-US" dirty="0" sz="1800" kumimoji="1" lang="zh-CN">
                    <a:solidFill>
                      <a:schemeClr val="tx1"/>
                    </a:solidFill>
                    <a:latin typeface="+mj-ea"/>
                    <a:ea typeface="+mj-ea"/>
                  </a:endParaRPr>
                </a:p>
              </p:txBody>
            </p:sp>
            <p:sp>
              <p:nvSpPr>
                <p:cNvPr id="1048747" name="Index-1"/>
                <p:cNvSpPr txBox="1"/>
                <p:nvPr>
                  <p:custDataLst>
                    <p:tags r:id="rId3"/>
                  </p:custDataLst>
                </p:nvPr>
              </p:nvSpPr>
              <p:spPr>
                <a:xfrm>
                  <a:off x="669781" y="1592249"/>
                  <a:ext cx="540000" cy="540000"/>
                </a:xfrm>
                <a:prstGeom prst="rect"/>
                <a:gradFill>
                  <a:gsLst>
                    <a:gs pos="0">
                      <a:schemeClr val="accent1">
                        <a:lumMod val="60000"/>
                        <a:lumOff val="40000"/>
                      </a:schemeClr>
                    </a:gs>
                    <a:gs pos="50000">
                      <a:schemeClr val="accent1"/>
                    </a:gs>
                  </a:gsLst>
                  <a:lin ang="2700000" scaled="0"/>
                </a:gradFill>
              </p:spPr>
              <p:txBody>
                <a:bodyPr anchor="ctr" anchorCtr="0" bIns="108000" lIns="108000" rIns="108000" rtlCol="0" tIns="108000" wrap="none">
                  <a:noAutofit/>
                </a:bodyPr>
                <a:lstStyle>
                  <a:defPPr>
                    <a:defRPr lang="zh-CN"/>
                  </a:defPPr>
                  <a:lvl1pPr algn="ctr">
                    <a:defRPr b="1" sz="1200" kumimoji="1">
                      <a:solidFill>
                        <a:srgbClr val="FFFFFF"/>
                      </a:solidFill>
                    </a:defRPr>
                  </a:lvl1pPr>
                </a:lstStyle>
                <a:p>
                  <a:r>
                    <a:rPr altLang="zh-CN" dirty="0" sz="1800" lang="en-US">
                      <a:latin typeface="+mj-ea"/>
                      <a:ea typeface="+mj-ea"/>
                    </a:rPr>
                    <a:t>01</a:t>
                  </a:r>
                  <a:endParaRPr altLang="en-US" dirty="0" sz="1800" lang="zh-CN">
                    <a:latin typeface="+mj-ea"/>
                    <a:ea typeface="+mj-ea"/>
                  </a:endParaRPr>
                </a:p>
              </p:txBody>
            </p:sp>
            <p:sp>
              <p:nvSpPr>
                <p:cNvPr id="1048748" name="OfficePLUS"/>
                <p:cNvSpPr/>
                <p:nvPr/>
              </p:nvSpPr>
              <p:spPr>
                <a:xfrm>
                  <a:off x="939783" y="2470193"/>
                  <a:ext cx="4844274" cy="647963"/>
                </a:xfrm>
                <a:prstGeom prst="snip2DiagRect"/>
                <a:solidFill>
                  <a:schemeClr val="accent2">
                    <a:alpha val="15000"/>
                  </a:schemeClr>
                </a:solidFill>
                <a:ln w="12700" cap="flat">
                  <a:solidFill>
                    <a:schemeClr val="accent2"/>
                  </a:solidFill>
                  <a:prstDash val="solid"/>
                  <a:miter/>
                </a:ln>
                <a:effectLst/>
              </p:spPr>
              <p:txBody>
                <a:bodyPr anchor="ctr" rtlCol="0"/>
                <a:p>
                  <a:endParaRPr altLang="en-US" sz="1200" lang="zh-CN">
                    <a:latin typeface="+mj-ea"/>
                    <a:ea typeface="+mj-ea"/>
                  </a:endParaRPr>
                </a:p>
              </p:txBody>
            </p:sp>
            <p:sp>
              <p:nvSpPr>
                <p:cNvPr id="1048749" name="Title-2"/>
                <p:cNvSpPr/>
                <p:nvPr>
                  <p:custDataLst>
                    <p:tags r:id="rId4"/>
                  </p:custDataLst>
                </p:nvPr>
              </p:nvSpPr>
              <p:spPr>
                <a:xfrm>
                  <a:off x="1317551" y="2540793"/>
                  <a:ext cx="4007149"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en-US" sz="1800" kumimoji="1" lang="zh-CN">
                      <a:solidFill>
                        <a:schemeClr val="tx1"/>
                      </a:solidFill>
                      <a:latin typeface="+mj-ea"/>
                      <a:ea typeface="+mj-ea"/>
                    </a:rPr>
                    <a:t>公司董事资料</a:t>
                  </a:r>
                  <a:endParaRPr altLang="en-US" dirty="0" sz="1800" kumimoji="1" lang="zh-CN">
                    <a:solidFill>
                      <a:schemeClr val="tx1"/>
                    </a:solidFill>
                    <a:latin typeface="+mj-ea"/>
                    <a:ea typeface="+mj-ea"/>
                  </a:endParaRPr>
                </a:p>
              </p:txBody>
            </p:sp>
            <p:sp>
              <p:nvSpPr>
                <p:cNvPr id="1048750" name="Index-2"/>
                <p:cNvSpPr txBox="1"/>
                <p:nvPr>
                  <p:custDataLst>
                    <p:tags r:id="rId5"/>
                  </p:custDataLst>
                </p:nvPr>
              </p:nvSpPr>
              <p:spPr>
                <a:xfrm>
                  <a:off x="669781" y="2456840"/>
                  <a:ext cx="540000" cy="540000"/>
                </a:xfrm>
                <a:prstGeom prst="rect"/>
                <a:gradFill>
                  <a:gsLst>
                    <a:gs pos="0">
                      <a:schemeClr val="accent2">
                        <a:lumMod val="60000"/>
                        <a:lumOff val="40000"/>
                      </a:schemeClr>
                    </a:gs>
                    <a:gs pos="50000">
                      <a:schemeClr val="accent2"/>
                    </a:gs>
                  </a:gsLst>
                  <a:lin ang="2700000" scaled="0"/>
                </a:gradFill>
              </p:spPr>
              <p:txBody>
                <a:bodyPr anchor="ctr" anchorCtr="0" bIns="108000" lIns="108000" rIns="108000" rtlCol="0" tIns="108000" wrap="none">
                  <a:noAutofit/>
                </a:bodyPr>
                <a:lstStyle>
                  <a:defPPr>
                    <a:defRPr lang="zh-CN"/>
                  </a:defPPr>
                  <a:lvl1pPr algn="ctr">
                    <a:defRPr b="1" sz="1200" kumimoji="1">
                      <a:solidFill>
                        <a:srgbClr val="FFFFFF"/>
                      </a:solidFill>
                    </a:defRPr>
                  </a:lvl1pPr>
                </a:lstStyle>
                <a:p>
                  <a:r>
                    <a:rPr altLang="zh-CN" dirty="0" sz="1800" lang="en-US">
                      <a:latin typeface="+mj-ea"/>
                      <a:ea typeface="+mj-ea"/>
                    </a:rPr>
                    <a:t>02</a:t>
                  </a:r>
                  <a:endParaRPr altLang="en-US" dirty="0" sz="1800" lang="zh-CN">
                    <a:latin typeface="+mj-ea"/>
                    <a:ea typeface="+mj-ea"/>
                  </a:endParaRPr>
                </a:p>
              </p:txBody>
            </p:sp>
            <p:sp>
              <p:nvSpPr>
                <p:cNvPr id="1048751" name="OfficePLUS"/>
                <p:cNvSpPr/>
                <p:nvPr/>
              </p:nvSpPr>
              <p:spPr>
                <a:xfrm>
                  <a:off x="939783" y="3321430"/>
                  <a:ext cx="4844274" cy="661318"/>
                </a:xfrm>
                <a:prstGeom prst="snip2DiagRect"/>
                <a:solidFill>
                  <a:schemeClr val="accent6">
                    <a:lumMod val="20000"/>
                    <a:lumOff val="80000"/>
                    <a:alpha val="15000"/>
                  </a:schemeClr>
                </a:solidFill>
                <a:ln w="12700" cap="flat">
                  <a:solidFill>
                    <a:schemeClr val="accent3"/>
                  </a:solidFill>
                  <a:prstDash val="solid"/>
                  <a:miter/>
                </a:ln>
                <a:effectLst/>
              </p:spPr>
              <p:txBody>
                <a:bodyPr anchor="ctr" rtlCol="0"/>
                <a:p>
                  <a:endParaRPr altLang="en-US" sz="1200" lang="zh-CN">
                    <a:latin typeface="+mj-ea"/>
                    <a:ea typeface="+mj-ea"/>
                  </a:endParaRPr>
                </a:p>
              </p:txBody>
            </p:sp>
            <p:sp>
              <p:nvSpPr>
                <p:cNvPr id="1048752" name="Title-3"/>
                <p:cNvSpPr/>
                <p:nvPr>
                  <p:custDataLst>
                    <p:tags r:id="rId6"/>
                  </p:custDataLst>
                </p:nvPr>
              </p:nvSpPr>
              <p:spPr>
                <a:xfrm>
                  <a:off x="1346113" y="3397310"/>
                  <a:ext cx="4341598"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en-US" kumimoji="1" lang="zh-CN">
                      <a:solidFill>
                        <a:schemeClr val="tx1"/>
                      </a:solidFill>
                      <a:latin typeface="+mj-ea"/>
                      <a:ea typeface="+mj-ea"/>
                    </a:rPr>
                    <a:t>公司</a:t>
                  </a:r>
                  <a:r>
                    <a:rPr altLang="zh-CN" kumimoji="1" lang="en-US">
                      <a:solidFill>
                        <a:schemeClr val="tx1"/>
                      </a:solidFill>
                      <a:latin typeface="+mj-ea"/>
                      <a:ea typeface="+mj-ea"/>
                    </a:rPr>
                    <a:t>PKKPR</a:t>
                  </a:r>
                  <a:r>
                    <a:rPr altLang="en-US" kumimoji="1" lang="zh-CN">
                      <a:solidFill>
                        <a:schemeClr val="tx1"/>
                      </a:solidFill>
                      <a:latin typeface="+mj-ea"/>
                      <a:ea typeface="+mj-ea"/>
                    </a:rPr>
                    <a:t>文件 或者 </a:t>
                  </a:r>
                  <a:r>
                    <a:rPr altLang="zh-CN" kumimoji="1" lang="en-US">
                      <a:solidFill>
                        <a:schemeClr val="tx1"/>
                      </a:solidFill>
                      <a:latin typeface="+mj-ea"/>
                      <a:ea typeface="+mj-ea"/>
                    </a:rPr>
                    <a:t>OSS </a:t>
                  </a:r>
                  <a:r>
                    <a:rPr altLang="en-US" kumimoji="1" lang="zh-CN">
                      <a:solidFill>
                        <a:schemeClr val="tx1"/>
                      </a:solidFill>
                      <a:latin typeface="+mj-ea"/>
                      <a:ea typeface="+mj-ea"/>
                    </a:rPr>
                    <a:t>账号密码</a:t>
                  </a:r>
                  <a:endParaRPr altLang="en-US" dirty="0" sz="1800" kumimoji="1" lang="zh-CN">
                    <a:solidFill>
                      <a:schemeClr val="tx1"/>
                    </a:solidFill>
                    <a:latin typeface="+mj-ea"/>
                    <a:ea typeface="+mj-ea"/>
                  </a:endParaRPr>
                </a:p>
              </p:txBody>
            </p:sp>
            <p:sp>
              <p:nvSpPr>
                <p:cNvPr id="1048753" name="Index-3"/>
                <p:cNvSpPr txBox="1"/>
                <p:nvPr>
                  <p:custDataLst>
                    <p:tags r:id="rId7"/>
                  </p:custDataLst>
                </p:nvPr>
              </p:nvSpPr>
              <p:spPr>
                <a:xfrm>
                  <a:off x="669781" y="3321431"/>
                  <a:ext cx="540000" cy="540000"/>
                </a:xfrm>
                <a:prstGeom prst="rect"/>
                <a:solidFill>
                  <a:srgbClr val="7030A0"/>
                </a:solidFill>
              </p:spPr>
              <p:txBody>
                <a:bodyPr anchor="ctr" anchorCtr="0" bIns="108000" lIns="108000" rIns="108000" rtlCol="0" tIns="108000" wrap="none">
                  <a:noAutofit/>
                </a:bodyPr>
                <a:lstStyle>
                  <a:defPPr>
                    <a:defRPr lang="zh-CN"/>
                  </a:defPPr>
                  <a:lvl1pPr algn="ctr">
                    <a:defRPr b="1" kumimoji="1">
                      <a:solidFill>
                        <a:srgbClr val="FFFFFF"/>
                      </a:solidFill>
                    </a:defRPr>
                  </a:lvl1pPr>
                </a:lstStyle>
                <a:p>
                  <a:r>
                    <a:rPr altLang="zh-CN" dirty="0" lang="en-US">
                      <a:latin typeface="+mj-ea"/>
                      <a:ea typeface="+mj-ea"/>
                    </a:rPr>
                    <a:t>03</a:t>
                  </a:r>
                  <a:endParaRPr altLang="en-US" dirty="0" lang="zh-CN">
                    <a:latin typeface="+mj-ea"/>
                    <a:ea typeface="+mj-ea"/>
                  </a:endParaRPr>
                </a:p>
              </p:txBody>
            </p:sp>
            <p:sp>
              <p:nvSpPr>
                <p:cNvPr id="1048754" name="OfficePLUS"/>
                <p:cNvSpPr/>
                <p:nvPr/>
              </p:nvSpPr>
              <p:spPr>
                <a:xfrm>
                  <a:off x="944442" y="4198589"/>
                  <a:ext cx="4844274" cy="647963"/>
                </a:xfrm>
                <a:prstGeom prst="snip2DiagRect"/>
                <a:solidFill>
                  <a:schemeClr val="accent4">
                    <a:alpha val="15000"/>
                  </a:schemeClr>
                </a:solidFill>
                <a:ln w="12700" cap="flat">
                  <a:solidFill>
                    <a:schemeClr val="accent4"/>
                  </a:solidFill>
                  <a:prstDash val="solid"/>
                  <a:miter/>
                </a:ln>
                <a:effectLst/>
              </p:spPr>
              <p:txBody>
                <a:bodyPr anchor="ctr" rtlCol="0"/>
                <a:p>
                  <a:endParaRPr altLang="en-US" sz="1200" lang="zh-CN">
                    <a:latin typeface="+mj-ea"/>
                    <a:ea typeface="+mj-ea"/>
                  </a:endParaRPr>
                </a:p>
              </p:txBody>
            </p:sp>
            <p:sp>
              <p:nvSpPr>
                <p:cNvPr id="1048755" name="Title-4"/>
                <p:cNvSpPr/>
                <p:nvPr>
                  <p:custDataLst>
                    <p:tags r:id="rId8"/>
                  </p:custDataLst>
                </p:nvPr>
              </p:nvSpPr>
              <p:spPr>
                <a:xfrm>
                  <a:off x="1338516" y="4252086"/>
                  <a:ext cx="4349195"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en-US" sz="1800" kumimoji="1" lang="zh-CN">
                      <a:solidFill>
                        <a:schemeClr val="tx1"/>
                      </a:solidFill>
                      <a:latin typeface="+mj-ea"/>
                      <a:ea typeface="+mj-ea"/>
                    </a:rPr>
                    <a:t>公司人事经理和陪伴人员身份证照片</a:t>
                  </a:r>
                  <a:endParaRPr altLang="en-US" dirty="0" sz="1800" kumimoji="1" lang="zh-CN">
                    <a:solidFill>
                      <a:schemeClr val="tx1"/>
                    </a:solidFill>
                    <a:latin typeface="+mj-ea"/>
                    <a:ea typeface="+mj-ea"/>
                  </a:endParaRPr>
                </a:p>
              </p:txBody>
            </p:sp>
            <p:sp>
              <p:nvSpPr>
                <p:cNvPr id="1048756" name="Index-4"/>
                <p:cNvSpPr txBox="1"/>
                <p:nvPr>
                  <p:custDataLst>
                    <p:tags r:id="rId9"/>
                  </p:custDataLst>
                </p:nvPr>
              </p:nvSpPr>
              <p:spPr>
                <a:xfrm>
                  <a:off x="669781" y="4186022"/>
                  <a:ext cx="540000" cy="540000"/>
                </a:xfrm>
                <a:prstGeom prst="rect"/>
                <a:solidFill>
                  <a:schemeClr val="tx2">
                    <a:lumMod val="50000"/>
                  </a:schemeClr>
                </a:solidFill>
              </p:spPr>
              <p:txBody>
                <a:bodyPr anchor="ctr" anchorCtr="0" bIns="108000" lIns="108000" rIns="108000" rtlCol="0" tIns="108000" wrap="none">
                  <a:noAutofit/>
                </a:bodyPr>
                <a:lstStyle>
                  <a:defPPr>
                    <a:defRPr lang="zh-CN"/>
                  </a:defPPr>
                  <a:lvl1pPr algn="ctr">
                    <a:defRPr b="1" sz="1200" kumimoji="1">
                      <a:solidFill>
                        <a:srgbClr val="FFFFFF"/>
                      </a:solidFill>
                    </a:defRPr>
                  </a:lvl1pPr>
                </a:lstStyle>
                <a:p>
                  <a:r>
                    <a:rPr altLang="zh-CN" dirty="0" sz="1800" lang="en-US">
                      <a:latin typeface="+mj-ea"/>
                      <a:ea typeface="+mj-ea"/>
                    </a:rPr>
                    <a:t>04</a:t>
                  </a:r>
                  <a:endParaRPr altLang="en-US" dirty="0" sz="1800" lang="zh-CN">
                    <a:latin typeface="+mj-ea"/>
                    <a:ea typeface="+mj-ea"/>
                  </a:endParaRPr>
                </a:p>
              </p:txBody>
            </p:sp>
            <p:sp>
              <p:nvSpPr>
                <p:cNvPr id="1048757" name="OfficePLUS"/>
                <p:cNvSpPr/>
                <p:nvPr/>
              </p:nvSpPr>
              <p:spPr>
                <a:xfrm>
                  <a:off x="898986" y="5071826"/>
                  <a:ext cx="4884274" cy="647965"/>
                </a:xfrm>
                <a:prstGeom prst="snip2DiagRect"/>
                <a:solidFill>
                  <a:srgbClr val="FFC000">
                    <a:alpha val="15000"/>
                  </a:srgbClr>
                </a:solidFill>
                <a:ln w="12700" cap="flat">
                  <a:solidFill>
                    <a:schemeClr val="accent5"/>
                  </a:solidFill>
                  <a:prstDash val="solid"/>
                  <a:miter/>
                </a:ln>
                <a:effectLst/>
              </p:spPr>
              <p:txBody>
                <a:bodyPr anchor="ctr" rtlCol="0"/>
                <a:p>
                  <a:endParaRPr altLang="en-US" sz="1200" lang="zh-CN">
                    <a:latin typeface="+mj-ea"/>
                    <a:ea typeface="+mj-ea"/>
                  </a:endParaRPr>
                </a:p>
              </p:txBody>
            </p:sp>
            <p:sp>
              <p:nvSpPr>
                <p:cNvPr id="1048758" name="Title-5"/>
                <p:cNvSpPr/>
                <p:nvPr>
                  <p:custDataLst>
                    <p:tags r:id="rId10"/>
                  </p:custDataLst>
                </p:nvPr>
              </p:nvSpPr>
              <p:spPr>
                <a:xfrm>
                  <a:off x="1317549" y="5157354"/>
                  <a:ext cx="4536456"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en-US" sz="1800" kumimoji="1" lang="zh-CN">
                      <a:solidFill>
                        <a:schemeClr val="tx1"/>
                      </a:solidFill>
                      <a:latin typeface="+mj-ea"/>
                      <a:ea typeface="+mj-ea"/>
                    </a:rPr>
                    <a:t>公司社保（</a:t>
                  </a:r>
                  <a:r>
                    <a:rPr altLang="zh-CN" sz="1800" kumimoji="1" lang="en-US">
                      <a:solidFill>
                        <a:schemeClr val="tx1"/>
                      </a:solidFill>
                      <a:latin typeface="+mj-ea"/>
                      <a:ea typeface="+mj-ea"/>
                    </a:rPr>
                    <a:t>bpjs</a:t>
                  </a:r>
                  <a:r>
                    <a:rPr altLang="en-US" sz="1800" kumimoji="1" lang="zh-CN">
                      <a:solidFill>
                        <a:schemeClr val="tx1"/>
                      </a:solidFill>
                      <a:latin typeface="+mj-ea"/>
                      <a:ea typeface="+mj-ea"/>
                    </a:rPr>
                    <a:t>）账号（</a:t>
                  </a:r>
                  <a:r>
                    <a:rPr altLang="en-US" sz="1400" kumimoji="1" lang="zh-CN">
                      <a:solidFill>
                        <a:schemeClr val="tx1"/>
                      </a:solidFill>
                      <a:latin typeface="+mj-ea"/>
                      <a:ea typeface="+mj-ea"/>
                    </a:rPr>
                    <a:t>公司注册一年以上）</a:t>
                  </a:r>
                  <a:endParaRPr altLang="en-US" dirty="0" sz="1400" kumimoji="1" lang="zh-CN">
                    <a:solidFill>
                      <a:schemeClr val="tx1"/>
                    </a:solidFill>
                    <a:latin typeface="+mj-ea"/>
                    <a:ea typeface="+mj-ea"/>
                  </a:endParaRPr>
                </a:p>
              </p:txBody>
            </p:sp>
            <p:sp>
              <p:nvSpPr>
                <p:cNvPr id="1048759" name="Index-5"/>
                <p:cNvSpPr txBox="1"/>
                <p:nvPr>
                  <p:custDataLst>
                    <p:tags r:id="rId11"/>
                  </p:custDataLst>
                </p:nvPr>
              </p:nvSpPr>
              <p:spPr>
                <a:xfrm>
                  <a:off x="669781" y="5050613"/>
                  <a:ext cx="540000" cy="540000"/>
                </a:xfrm>
                <a:prstGeom prst="rect"/>
                <a:gradFill>
                  <a:gsLst>
                    <a:gs pos="0">
                      <a:schemeClr val="accent5">
                        <a:lumMod val="60000"/>
                        <a:lumOff val="40000"/>
                      </a:schemeClr>
                    </a:gs>
                    <a:gs pos="50000">
                      <a:schemeClr val="accent5"/>
                    </a:gs>
                  </a:gsLst>
                  <a:lin ang="2700000" scaled="0"/>
                </a:gradFill>
              </p:spPr>
              <p:txBody>
                <a:bodyPr anchor="ctr" anchorCtr="0" bIns="108000" lIns="108000" rIns="108000" rtlCol="0" tIns="108000" wrap="none">
                  <a:noAutofit/>
                </a:bodyPr>
                <a:lstStyle>
                  <a:defPPr>
                    <a:defRPr lang="zh-CN"/>
                  </a:defPPr>
                  <a:lvl1pPr algn="ctr">
                    <a:defRPr b="1" sz="1200" kumimoji="1">
                      <a:solidFill>
                        <a:srgbClr val="FFFFFF"/>
                      </a:solidFill>
                    </a:defRPr>
                  </a:lvl1pPr>
                </a:lstStyle>
                <a:p>
                  <a:r>
                    <a:rPr altLang="zh-CN" dirty="0" sz="1800" lang="en-US">
                      <a:latin typeface="+mj-ea"/>
                      <a:ea typeface="+mj-ea"/>
                    </a:rPr>
                    <a:t>05</a:t>
                  </a:r>
                  <a:endParaRPr altLang="en-US" dirty="0" sz="1800" lang="zh-CN">
                    <a:latin typeface="+mj-ea"/>
                    <a:ea typeface="+mj-ea"/>
                  </a:endParaRPr>
                </a:p>
              </p:txBody>
            </p:sp>
          </p:grpSp>
          <p:sp>
            <p:nvSpPr>
              <p:cNvPr id="1048760" name="OfficePLUS"/>
              <p:cNvSpPr/>
              <p:nvPr/>
            </p:nvSpPr>
            <p:spPr>
              <a:xfrm>
                <a:off x="1641725" y="5714902"/>
                <a:ext cx="4605859" cy="647965"/>
              </a:xfrm>
              <a:prstGeom prst="snip2DiagRect"/>
              <a:solidFill>
                <a:srgbClr val="92D050">
                  <a:alpha val="15000"/>
                </a:srgbClr>
              </a:solidFill>
              <a:ln w="12700" cap="flat">
                <a:solidFill>
                  <a:schemeClr val="accent5"/>
                </a:solidFill>
                <a:prstDash val="solid"/>
                <a:miter/>
              </a:ln>
              <a:effectLst/>
            </p:spPr>
            <p:txBody>
              <a:bodyPr anchor="ctr" rtlCol="0"/>
              <a:p>
                <a:endParaRPr altLang="en-US" sz="1200" lang="zh-CN">
                  <a:latin typeface="+mj-ea"/>
                  <a:ea typeface="+mj-ea"/>
                </a:endParaRPr>
              </a:p>
            </p:txBody>
          </p:sp>
          <p:sp>
            <p:nvSpPr>
              <p:cNvPr id="1048761" name="Index-5"/>
              <p:cNvSpPr txBox="1"/>
              <p:nvPr>
                <p:custDataLst>
                  <p:tags r:id="rId12"/>
                </p:custDataLst>
              </p:nvPr>
            </p:nvSpPr>
            <p:spPr>
              <a:xfrm>
                <a:off x="1412519" y="5701550"/>
                <a:ext cx="540000" cy="540000"/>
              </a:xfrm>
              <a:prstGeom prst="rect"/>
              <a:solidFill>
                <a:srgbClr val="92D050"/>
              </a:solidFill>
            </p:spPr>
            <p:txBody>
              <a:bodyPr anchor="ctr" anchorCtr="0" bIns="108000" lIns="108000" rIns="108000" rtlCol="0" tIns="108000" wrap="none">
                <a:noAutofit/>
              </a:bodyPr>
              <a:lstStyle>
                <a:defPPr>
                  <a:defRPr lang="zh-CN"/>
                </a:defPPr>
                <a:lvl1pPr algn="ctr">
                  <a:defRPr b="1" sz="1200" kumimoji="1">
                    <a:solidFill>
                      <a:srgbClr val="FFFFFF"/>
                    </a:solidFill>
                  </a:defRPr>
                </a:lvl1pPr>
              </a:lstStyle>
              <a:p>
                <a:r>
                  <a:rPr altLang="zh-CN" sz="1800" lang="en-US">
                    <a:latin typeface="+mj-ea"/>
                    <a:ea typeface="+mj-ea"/>
                  </a:rPr>
                  <a:t>06</a:t>
                </a:r>
                <a:endParaRPr altLang="en-US" dirty="0" sz="1800" lang="zh-CN">
                  <a:latin typeface="+mj-ea"/>
                  <a:ea typeface="+mj-ea"/>
                </a:endParaRPr>
              </a:p>
            </p:txBody>
          </p:sp>
          <p:sp>
            <p:nvSpPr>
              <p:cNvPr id="1048762" name="Title-5"/>
              <p:cNvSpPr/>
              <p:nvPr>
                <p:custDataLst>
                  <p:tags r:id="rId13"/>
                </p:custDataLst>
              </p:nvPr>
            </p:nvSpPr>
            <p:spPr>
              <a:xfrm>
                <a:off x="2060287" y="5806718"/>
                <a:ext cx="4536456" cy="464331"/>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bIns="108000" lIns="108000" rIns="108000" rtlCol="0" tIns="108000" wrap="square">
                <a:noAutofit/>
              </a:bodyPr>
              <a:p>
                <a:pPr>
                  <a:lnSpc>
                    <a:spcPct val="100000"/>
                  </a:lnSpc>
                </a:pPr>
                <a:r>
                  <a:rPr altLang="zh-CN" sz="1800" kumimoji="1" lang="en-US">
                    <a:solidFill>
                      <a:schemeClr val="tx1"/>
                    </a:solidFill>
                    <a:latin typeface="+mj-ea"/>
                    <a:ea typeface="+mj-ea"/>
                  </a:rPr>
                  <a:t>WLKP, E-TKA</a:t>
                </a:r>
                <a:r>
                  <a:rPr altLang="en-US" sz="1800" kumimoji="1" lang="zh-CN">
                    <a:solidFill>
                      <a:schemeClr val="tx1"/>
                    </a:solidFill>
                    <a:latin typeface="+mj-ea"/>
                    <a:ea typeface="+mj-ea"/>
                  </a:rPr>
                  <a:t>账号密码</a:t>
                </a:r>
                <a:r>
                  <a:rPr altLang="en-US" sz="1400" kumimoji="1" lang="zh-CN">
                    <a:solidFill>
                      <a:schemeClr val="tx1"/>
                    </a:solidFill>
                    <a:latin typeface="+mj-ea"/>
                    <a:ea typeface="+mj-ea"/>
                  </a:rPr>
                  <a:t>（如果已经拥有）</a:t>
                </a:r>
                <a:endParaRPr altLang="en-US" dirty="0" sz="1400" kumimoji="1" lang="zh-CN">
                  <a:solidFill>
                    <a:schemeClr val="tx1"/>
                  </a:solidFill>
                  <a:latin typeface="+mj-ea"/>
                  <a:ea typeface="+mj-ea"/>
                </a:endParaRPr>
              </a:p>
            </p:txBody>
          </p:sp>
          <p:sp>
            <p:nvSpPr>
              <p:cNvPr id="1048763" name="矩形 33"/>
              <p:cNvSpPr/>
              <p:nvPr/>
            </p:nvSpPr>
            <p:spPr>
              <a:xfrm>
                <a:off x="626727" y="1369158"/>
                <a:ext cx="709994" cy="5044387"/>
              </a:xfrm>
              <a:prstGeom prst="rect"/>
            </p:spPr>
            <p:style>
              <a:lnRef idx="2">
                <a:schemeClr val="accent1">
                  <a:shade val="15000"/>
                </a:schemeClr>
              </a:lnRef>
              <a:fillRef idx="1">
                <a:schemeClr val="accent1"/>
              </a:fillRef>
              <a:effectRef idx="0">
                <a:schemeClr val="accent1"/>
              </a:effectRef>
              <a:fontRef idx="minor">
                <a:schemeClr val="lt1"/>
              </a:fontRef>
            </p:style>
            <p:txBody>
              <a:bodyPr anchor="ctr" rtlCol="0" vert="eaVert"/>
              <a:p>
                <a:pPr algn="ctr"/>
                <a:r>
                  <a:rPr altLang="en-US" sz="2000" lang="zh-CN"/>
                  <a:t>公 司 资 料</a:t>
                </a:r>
                <a:endParaRPr altLang="en-US" sz="2000" lang="zh-CN"/>
              </a:p>
            </p:txBody>
          </p:sp>
        </p:grpSp>
      </p:grpSp>
      <p:grpSp>
        <p:nvGrpSpPr>
          <p:cNvPr id="94" name="组合 71"/>
          <p:cNvGrpSpPr>
            <a:grpSpLocks noChangeAspect="1"/>
          </p:cNvGrpSpPr>
          <p:nvPr>
            <p:custDataLst>
              <p:tags r:id="rId14"/>
            </p:custDataLst>
          </p:nvPr>
        </p:nvGrpSpPr>
        <p:grpSpPr>
          <a:xfrm>
            <a:off x="6617069" y="2281349"/>
            <a:ext cx="5065133" cy="2200793"/>
            <a:chOff x="332724" y="1623093"/>
            <a:chExt cx="11526552" cy="3611815"/>
          </a:xfrm>
        </p:grpSpPr>
        <p:grpSp>
          <p:nvGrpSpPr>
            <p:cNvPr id="95" name="组合 72"/>
            <p:cNvGrpSpPr/>
            <p:nvPr/>
          </p:nvGrpSpPr>
          <p:grpSpPr>
            <a:xfrm>
              <a:off x="332724" y="1623093"/>
              <a:ext cx="5488834" cy="859956"/>
              <a:chOff x="1889760" y="4296244"/>
              <a:chExt cx="5488834" cy="859956"/>
            </a:xfrm>
          </p:grpSpPr>
          <p:sp>
            <p:nvSpPr>
              <p:cNvPr id="1048764" name="1"/>
              <p:cNvSpPr/>
              <p:nvPr>
                <p:custDataLst>
                  <p:tags r:id="rId15"/>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65" name="Index-1"/>
              <p:cNvSpPr/>
              <p:nvPr>
                <p:custDataLst>
                  <p:tags r:id="rId16"/>
                </p:custDataLst>
              </p:nvPr>
            </p:nvSpPr>
            <p:spPr>
              <a:xfrm>
                <a:off x="2302676" y="4459522"/>
                <a:ext cx="541020" cy="533400"/>
              </a:xfrm>
              <a:prstGeom prst="roundRect">
                <a:avLst>
                  <a:gd name="adj" fmla="val 50000"/>
                </a:avLst>
              </a:prstGeom>
              <a:solidFill>
                <a:schemeClr val="accent1"/>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1</a:t>
                </a:r>
                <a:endParaRPr altLang="en-US" b="1" dirty="0" lang="zh-CN">
                  <a:solidFill>
                    <a:schemeClr val="lt1"/>
                  </a:solidFill>
                  <a:latin typeface="+mj-ea"/>
                  <a:ea typeface="+mj-ea"/>
                  <a:cs typeface="+mn-ea"/>
                </a:endParaRPr>
              </a:p>
            </p:txBody>
          </p:sp>
          <p:sp>
            <p:nvSpPr>
              <p:cNvPr id="1048766" name="Title-1"/>
              <p:cNvSpPr txBox="1"/>
              <p:nvPr>
                <p:custDataLst>
                  <p:tags r:id="rId17"/>
                </p:custDataLst>
              </p:nvPr>
            </p:nvSpPr>
            <p:spPr>
              <a:xfrm>
                <a:off x="2938671" y="4442611"/>
                <a:ext cx="4344945" cy="369331"/>
              </a:xfrm>
              <a:prstGeom prst="rect"/>
              <a:noFill/>
            </p:spPr>
            <p:txBody>
              <a:bodyPr rtlCol="0" wrap="square">
                <a:noAutofit/>
              </a:bodyPr>
              <a:p>
                <a:r>
                  <a:rPr altLang="en-US" b="1" lang="zh-CN">
                    <a:solidFill>
                      <a:schemeClr val="accent1"/>
                    </a:solidFill>
                  </a:rPr>
                  <a:t>护照照片</a:t>
                </a:r>
                <a:endParaRPr altLang="en-US" b="1" dirty="0" lang="zh-CN">
                  <a:solidFill>
                    <a:schemeClr val="accent1"/>
                  </a:solidFill>
                </a:endParaRPr>
              </a:p>
            </p:txBody>
          </p:sp>
        </p:grpSp>
        <p:grpSp>
          <p:nvGrpSpPr>
            <p:cNvPr id="96" name="组合 73"/>
            <p:cNvGrpSpPr/>
            <p:nvPr/>
          </p:nvGrpSpPr>
          <p:grpSpPr>
            <a:xfrm>
              <a:off x="6370442" y="1623093"/>
              <a:ext cx="5488834" cy="859956"/>
              <a:chOff x="1889760" y="4296244"/>
              <a:chExt cx="5488834" cy="859956"/>
            </a:xfrm>
          </p:grpSpPr>
          <p:sp>
            <p:nvSpPr>
              <p:cNvPr id="1048767" name="2"/>
              <p:cNvSpPr/>
              <p:nvPr>
                <p:custDataLst>
                  <p:tags r:id="rId18"/>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68" name="Index-2"/>
              <p:cNvSpPr/>
              <p:nvPr>
                <p:custDataLst>
                  <p:tags r:id="rId19"/>
                </p:custDataLst>
              </p:nvPr>
            </p:nvSpPr>
            <p:spPr>
              <a:xfrm>
                <a:off x="2302676" y="4459522"/>
                <a:ext cx="541020" cy="533400"/>
              </a:xfrm>
              <a:prstGeom prst="roundRect">
                <a:avLst>
                  <a:gd name="adj" fmla="val 50000"/>
                </a:avLst>
              </a:prstGeom>
              <a:solidFill>
                <a:schemeClr val="accent2"/>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2</a:t>
                </a:r>
                <a:endParaRPr altLang="en-US" b="1" dirty="0" lang="zh-CN">
                  <a:solidFill>
                    <a:schemeClr val="lt1"/>
                  </a:solidFill>
                  <a:latin typeface="+mj-ea"/>
                  <a:ea typeface="+mj-ea"/>
                  <a:cs typeface="+mn-ea"/>
                </a:endParaRPr>
              </a:p>
            </p:txBody>
          </p:sp>
          <p:sp>
            <p:nvSpPr>
              <p:cNvPr id="1048769" name="Title-2"/>
              <p:cNvSpPr txBox="1"/>
              <p:nvPr>
                <p:custDataLst>
                  <p:tags r:id="rId20"/>
                </p:custDataLst>
              </p:nvPr>
            </p:nvSpPr>
            <p:spPr>
              <a:xfrm>
                <a:off x="2938671" y="4442611"/>
                <a:ext cx="4344945" cy="369331"/>
              </a:xfrm>
              <a:prstGeom prst="rect"/>
              <a:noFill/>
            </p:spPr>
            <p:txBody>
              <a:bodyPr rtlCol="0" wrap="square">
                <a:noAutofit/>
              </a:bodyPr>
              <a:p>
                <a:r>
                  <a:rPr altLang="en-US" b="1" lang="zh-CN">
                    <a:solidFill>
                      <a:schemeClr val="accent2"/>
                    </a:solidFill>
                  </a:rPr>
                  <a:t>个人照片</a:t>
                </a:r>
                <a:endParaRPr altLang="en-US" b="1" dirty="0" lang="zh-CN">
                  <a:solidFill>
                    <a:schemeClr val="accent2"/>
                  </a:solidFill>
                </a:endParaRPr>
              </a:p>
            </p:txBody>
          </p:sp>
        </p:grpSp>
        <p:grpSp>
          <p:nvGrpSpPr>
            <p:cNvPr id="97" name="组合 74"/>
            <p:cNvGrpSpPr/>
            <p:nvPr/>
          </p:nvGrpSpPr>
          <p:grpSpPr>
            <a:xfrm>
              <a:off x="332724" y="2999023"/>
              <a:ext cx="5488834" cy="859956"/>
              <a:chOff x="1889760" y="4296244"/>
              <a:chExt cx="5488834" cy="859956"/>
            </a:xfrm>
          </p:grpSpPr>
          <p:sp>
            <p:nvSpPr>
              <p:cNvPr id="1048770" name="3"/>
              <p:cNvSpPr/>
              <p:nvPr>
                <p:custDataLst>
                  <p:tags r:id="rId21"/>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71" name="Index-3"/>
              <p:cNvSpPr/>
              <p:nvPr>
                <p:custDataLst>
                  <p:tags r:id="rId22"/>
                </p:custDataLst>
              </p:nvPr>
            </p:nvSpPr>
            <p:spPr>
              <a:xfrm>
                <a:off x="2302676" y="4459522"/>
                <a:ext cx="541020" cy="533400"/>
              </a:xfrm>
              <a:prstGeom prst="roundRect">
                <a:avLst>
                  <a:gd name="adj" fmla="val 50000"/>
                </a:avLst>
              </a:prstGeom>
              <a:solidFill>
                <a:schemeClr val="accent3"/>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3</a:t>
                </a:r>
                <a:endParaRPr altLang="en-US" b="1" dirty="0" lang="zh-CN">
                  <a:solidFill>
                    <a:schemeClr val="lt1"/>
                  </a:solidFill>
                  <a:latin typeface="+mj-ea"/>
                  <a:ea typeface="+mj-ea"/>
                  <a:cs typeface="+mn-ea"/>
                </a:endParaRPr>
              </a:p>
            </p:txBody>
          </p:sp>
          <p:sp>
            <p:nvSpPr>
              <p:cNvPr id="1048772" name="Title-3"/>
              <p:cNvSpPr txBox="1"/>
              <p:nvPr>
                <p:custDataLst>
                  <p:tags r:id="rId23"/>
                </p:custDataLst>
              </p:nvPr>
            </p:nvSpPr>
            <p:spPr>
              <a:xfrm>
                <a:off x="2938671" y="4442611"/>
                <a:ext cx="4344945" cy="369331"/>
              </a:xfrm>
              <a:prstGeom prst="rect"/>
              <a:noFill/>
            </p:spPr>
            <p:txBody>
              <a:bodyPr rtlCol="0" wrap="square">
                <a:noAutofit/>
              </a:bodyPr>
              <a:p>
                <a:r>
                  <a:rPr altLang="en-US" b="1" lang="zh-CN">
                    <a:solidFill>
                      <a:schemeClr val="accent3"/>
                    </a:solidFill>
                  </a:rPr>
                  <a:t>毕业证书</a:t>
                </a:r>
                <a:endParaRPr altLang="en-US" b="1" dirty="0" lang="zh-CN">
                  <a:solidFill>
                    <a:schemeClr val="accent3"/>
                  </a:solidFill>
                </a:endParaRPr>
              </a:p>
            </p:txBody>
          </p:sp>
        </p:grpSp>
        <p:grpSp>
          <p:nvGrpSpPr>
            <p:cNvPr id="98" name="组合 75"/>
            <p:cNvGrpSpPr/>
            <p:nvPr/>
          </p:nvGrpSpPr>
          <p:grpSpPr>
            <a:xfrm>
              <a:off x="6370442" y="2999023"/>
              <a:ext cx="5488834" cy="859956"/>
              <a:chOff x="1889760" y="4296244"/>
              <a:chExt cx="5488834" cy="859956"/>
            </a:xfrm>
          </p:grpSpPr>
          <p:sp>
            <p:nvSpPr>
              <p:cNvPr id="1048773" name="4"/>
              <p:cNvSpPr/>
              <p:nvPr>
                <p:custDataLst>
                  <p:tags r:id="rId24"/>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74" name="Index-4"/>
              <p:cNvSpPr/>
              <p:nvPr>
                <p:custDataLst>
                  <p:tags r:id="rId25"/>
                </p:custDataLst>
              </p:nvPr>
            </p:nvSpPr>
            <p:spPr>
              <a:xfrm>
                <a:off x="2302676" y="4459522"/>
                <a:ext cx="541020" cy="533400"/>
              </a:xfrm>
              <a:prstGeom prst="roundRect">
                <a:avLst>
                  <a:gd name="adj" fmla="val 50000"/>
                </a:avLst>
              </a:prstGeom>
              <a:solidFill>
                <a:schemeClr val="accent4"/>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4</a:t>
                </a:r>
                <a:endParaRPr altLang="en-US" b="1" dirty="0" lang="zh-CN">
                  <a:solidFill>
                    <a:schemeClr val="lt1"/>
                  </a:solidFill>
                  <a:latin typeface="+mj-ea"/>
                  <a:ea typeface="+mj-ea"/>
                  <a:cs typeface="+mn-ea"/>
                </a:endParaRPr>
              </a:p>
            </p:txBody>
          </p:sp>
          <p:sp>
            <p:nvSpPr>
              <p:cNvPr id="1048775" name="Title-4"/>
              <p:cNvSpPr txBox="1"/>
              <p:nvPr>
                <p:custDataLst>
                  <p:tags r:id="rId26"/>
                </p:custDataLst>
              </p:nvPr>
            </p:nvSpPr>
            <p:spPr>
              <a:xfrm>
                <a:off x="2938671" y="4442611"/>
                <a:ext cx="4344945" cy="369333"/>
              </a:xfrm>
              <a:prstGeom prst="rect"/>
              <a:noFill/>
            </p:spPr>
            <p:txBody>
              <a:bodyPr rtlCol="0" wrap="square">
                <a:noAutofit/>
              </a:bodyPr>
              <a:p>
                <a:r>
                  <a:rPr altLang="en-US" b="1" lang="zh-CN">
                    <a:solidFill>
                      <a:schemeClr val="accent4"/>
                    </a:solidFill>
                  </a:rPr>
                  <a:t>印尼居住地址</a:t>
                </a:r>
                <a:endParaRPr altLang="en-US" b="1" dirty="0" lang="zh-CN">
                  <a:solidFill>
                    <a:schemeClr val="accent4"/>
                  </a:solidFill>
                </a:endParaRPr>
              </a:p>
            </p:txBody>
          </p:sp>
        </p:grpSp>
        <p:grpSp>
          <p:nvGrpSpPr>
            <p:cNvPr id="99" name="组合 76"/>
            <p:cNvGrpSpPr/>
            <p:nvPr/>
          </p:nvGrpSpPr>
          <p:grpSpPr>
            <a:xfrm>
              <a:off x="332724" y="4374952"/>
              <a:ext cx="5488834" cy="859956"/>
              <a:chOff x="1889760" y="4296244"/>
              <a:chExt cx="5488834" cy="859956"/>
            </a:xfrm>
          </p:grpSpPr>
          <p:sp>
            <p:nvSpPr>
              <p:cNvPr id="1048776" name="5"/>
              <p:cNvSpPr/>
              <p:nvPr>
                <p:custDataLst>
                  <p:tags r:id="rId27"/>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77" name="Index-5"/>
              <p:cNvSpPr/>
              <p:nvPr>
                <p:custDataLst>
                  <p:tags r:id="rId28"/>
                </p:custDataLst>
              </p:nvPr>
            </p:nvSpPr>
            <p:spPr>
              <a:xfrm>
                <a:off x="2302676" y="4459522"/>
                <a:ext cx="541020" cy="533400"/>
              </a:xfrm>
              <a:prstGeom prst="roundRect">
                <a:avLst>
                  <a:gd name="adj" fmla="val 50000"/>
                </a:avLst>
              </a:prstGeom>
              <a:solidFill>
                <a:schemeClr val="accent5"/>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5</a:t>
                </a:r>
                <a:endParaRPr altLang="en-US" b="1" dirty="0" lang="zh-CN">
                  <a:solidFill>
                    <a:schemeClr val="lt1"/>
                  </a:solidFill>
                  <a:latin typeface="+mj-ea"/>
                  <a:ea typeface="+mj-ea"/>
                  <a:cs typeface="+mn-ea"/>
                </a:endParaRPr>
              </a:p>
            </p:txBody>
          </p:sp>
          <p:sp>
            <p:nvSpPr>
              <p:cNvPr id="1048778" name="Title-5"/>
              <p:cNvSpPr txBox="1"/>
              <p:nvPr>
                <p:custDataLst>
                  <p:tags r:id="rId29"/>
                </p:custDataLst>
              </p:nvPr>
            </p:nvSpPr>
            <p:spPr>
              <a:xfrm>
                <a:off x="2938671" y="4442611"/>
                <a:ext cx="4344945" cy="369331"/>
              </a:xfrm>
              <a:prstGeom prst="rect"/>
              <a:noFill/>
            </p:spPr>
            <p:txBody>
              <a:bodyPr rtlCol="0" wrap="square">
                <a:noAutofit/>
              </a:bodyPr>
              <a:p>
                <a:r>
                  <a:rPr altLang="en-US" b="1" lang="zh-CN">
                    <a:solidFill>
                      <a:schemeClr val="accent5"/>
                    </a:solidFill>
                  </a:rPr>
                  <a:t>个人简历</a:t>
                </a:r>
                <a:endParaRPr altLang="en-US" b="1" dirty="0" lang="zh-CN">
                  <a:solidFill>
                    <a:schemeClr val="accent5"/>
                  </a:solidFill>
                </a:endParaRPr>
              </a:p>
            </p:txBody>
          </p:sp>
        </p:grpSp>
        <p:grpSp>
          <p:nvGrpSpPr>
            <p:cNvPr id="100" name="组合 77"/>
            <p:cNvGrpSpPr/>
            <p:nvPr/>
          </p:nvGrpSpPr>
          <p:grpSpPr>
            <a:xfrm>
              <a:off x="6370442" y="4374952"/>
              <a:ext cx="5488834" cy="859956"/>
              <a:chOff x="1889760" y="4296244"/>
              <a:chExt cx="5488834" cy="859956"/>
            </a:xfrm>
          </p:grpSpPr>
          <p:sp>
            <p:nvSpPr>
              <p:cNvPr id="1048779" name="6"/>
              <p:cNvSpPr/>
              <p:nvPr>
                <p:custDataLst>
                  <p:tags r:id="rId30"/>
                </p:custDataLst>
              </p:nvPr>
            </p:nvSpPr>
            <p:spPr>
              <a:xfrm>
                <a:off x="1889760" y="4296244"/>
                <a:ext cx="5488834"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80" name="Index-6"/>
              <p:cNvSpPr/>
              <p:nvPr>
                <p:custDataLst>
                  <p:tags r:id="rId31"/>
                </p:custDataLst>
              </p:nvPr>
            </p:nvSpPr>
            <p:spPr>
              <a:xfrm>
                <a:off x="2302676" y="4459522"/>
                <a:ext cx="541020" cy="533400"/>
              </a:xfrm>
              <a:prstGeom prst="roundRect">
                <a:avLst>
                  <a:gd name="adj" fmla="val 50000"/>
                </a:avLst>
              </a:prstGeom>
              <a:solidFill>
                <a:schemeClr val="accent6"/>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solidFill>
                      <a:schemeClr val="lt1"/>
                    </a:solidFill>
                    <a:latin typeface="+mj-ea"/>
                    <a:ea typeface="+mj-ea"/>
                    <a:cs typeface="+mn-ea"/>
                  </a:rPr>
                  <a:t>6</a:t>
                </a:r>
                <a:endParaRPr altLang="en-US" b="1" dirty="0" lang="zh-CN">
                  <a:solidFill>
                    <a:schemeClr val="lt1"/>
                  </a:solidFill>
                  <a:latin typeface="+mj-ea"/>
                  <a:ea typeface="+mj-ea"/>
                  <a:cs typeface="+mn-ea"/>
                </a:endParaRPr>
              </a:p>
            </p:txBody>
          </p:sp>
          <p:sp>
            <p:nvSpPr>
              <p:cNvPr id="1048781" name="Title-6"/>
              <p:cNvSpPr txBox="1"/>
              <p:nvPr>
                <p:custDataLst>
                  <p:tags r:id="rId32"/>
                </p:custDataLst>
              </p:nvPr>
            </p:nvSpPr>
            <p:spPr>
              <a:xfrm>
                <a:off x="2938671" y="4442611"/>
                <a:ext cx="4344945" cy="369331"/>
              </a:xfrm>
              <a:prstGeom prst="rect"/>
              <a:noFill/>
            </p:spPr>
            <p:txBody>
              <a:bodyPr rtlCol="0" wrap="square">
                <a:noAutofit/>
              </a:bodyPr>
              <a:p>
                <a:r>
                  <a:rPr altLang="en-US" b="1" lang="zh-CN">
                    <a:solidFill>
                      <a:schemeClr val="accent6"/>
                    </a:solidFill>
                  </a:rPr>
                  <a:t>银行流水</a:t>
                </a:r>
                <a:endParaRPr altLang="en-US" b="1" dirty="0" lang="zh-CN">
                  <a:solidFill>
                    <a:schemeClr val="accent6"/>
                  </a:solidFill>
                </a:endParaRPr>
              </a:p>
            </p:txBody>
          </p:sp>
        </p:grpSp>
      </p:grpSp>
      <p:grpSp>
        <p:nvGrpSpPr>
          <p:cNvPr id="101" name="组合 108"/>
          <p:cNvGrpSpPr>
            <a:grpSpLocks noChangeAspect="1"/>
          </p:cNvGrpSpPr>
          <p:nvPr>
            <p:custDataLst>
              <p:tags r:id="rId33"/>
            </p:custDataLst>
          </p:nvPr>
        </p:nvGrpSpPr>
        <p:grpSpPr>
          <a:xfrm>
            <a:off x="6645900" y="4717398"/>
            <a:ext cx="5036302" cy="1362396"/>
            <a:chOff x="332724" y="1623093"/>
            <a:chExt cx="11460942" cy="2235886"/>
          </a:xfrm>
        </p:grpSpPr>
        <p:grpSp>
          <p:nvGrpSpPr>
            <p:cNvPr id="102" name="组合 109"/>
            <p:cNvGrpSpPr/>
            <p:nvPr/>
          </p:nvGrpSpPr>
          <p:grpSpPr>
            <a:xfrm>
              <a:off x="332724" y="1623093"/>
              <a:ext cx="11460942" cy="876344"/>
              <a:chOff x="1889760" y="4296244"/>
              <a:chExt cx="11460942" cy="876344"/>
            </a:xfrm>
          </p:grpSpPr>
          <p:sp>
            <p:nvSpPr>
              <p:cNvPr id="1048782" name="1"/>
              <p:cNvSpPr/>
              <p:nvPr>
                <p:custDataLst>
                  <p:tags r:id="rId34"/>
                </p:custDataLst>
              </p:nvPr>
            </p:nvSpPr>
            <p:spPr>
              <a:xfrm>
                <a:off x="1889760" y="4296244"/>
                <a:ext cx="11460942"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83" name="Index-1"/>
              <p:cNvSpPr/>
              <p:nvPr>
                <p:custDataLst>
                  <p:tags r:id="rId35"/>
                </p:custDataLst>
              </p:nvPr>
            </p:nvSpPr>
            <p:spPr>
              <a:xfrm>
                <a:off x="2302676" y="4459522"/>
                <a:ext cx="541020" cy="533400"/>
              </a:xfrm>
              <a:prstGeom prst="roundRect">
                <a:avLst>
                  <a:gd name="adj" fmla="val 50000"/>
                </a:avLst>
              </a:prstGeom>
              <a:solidFill>
                <a:schemeClr val="accent1"/>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latin typeface="+mj-ea"/>
                    <a:ea typeface="+mj-ea"/>
                    <a:cs typeface="+mn-ea"/>
                  </a:rPr>
                  <a:t>7</a:t>
                </a:r>
                <a:endParaRPr altLang="en-US" b="1" dirty="0" lang="zh-CN">
                  <a:solidFill>
                    <a:schemeClr val="lt1"/>
                  </a:solidFill>
                  <a:latin typeface="+mj-ea"/>
                  <a:ea typeface="+mj-ea"/>
                  <a:cs typeface="+mn-ea"/>
                </a:endParaRPr>
              </a:p>
            </p:txBody>
          </p:sp>
          <p:sp>
            <p:nvSpPr>
              <p:cNvPr id="1048784" name="Title-1"/>
              <p:cNvSpPr txBox="1"/>
              <p:nvPr>
                <p:custDataLst>
                  <p:tags r:id="rId36"/>
                </p:custDataLst>
              </p:nvPr>
            </p:nvSpPr>
            <p:spPr>
              <a:xfrm>
                <a:off x="2873062" y="4453362"/>
                <a:ext cx="10306262" cy="719226"/>
              </a:xfrm>
              <a:prstGeom prst="rect"/>
              <a:noFill/>
            </p:spPr>
            <p:txBody>
              <a:bodyPr rtlCol="0" wrap="square">
                <a:noAutofit/>
              </a:bodyPr>
              <a:p>
                <a:r>
                  <a:rPr altLang="zh-CN" b="1" lang="en-US">
                    <a:solidFill>
                      <a:schemeClr val="accent1"/>
                    </a:solidFill>
                  </a:rPr>
                  <a:t>ITK </a:t>
                </a:r>
                <a:r>
                  <a:rPr altLang="en-US" b="1" lang="zh-CN">
                    <a:solidFill>
                      <a:schemeClr val="accent1"/>
                    </a:solidFill>
                  </a:rPr>
                  <a:t>文件（商务签转工作签需要）</a:t>
                </a:r>
                <a:endParaRPr altLang="en-US" b="1" dirty="0" lang="zh-CN">
                  <a:solidFill>
                    <a:schemeClr val="accent1"/>
                  </a:solidFill>
                </a:endParaRPr>
              </a:p>
            </p:txBody>
          </p:sp>
        </p:grpSp>
        <p:grpSp>
          <p:nvGrpSpPr>
            <p:cNvPr id="103" name="组合 111"/>
            <p:cNvGrpSpPr/>
            <p:nvPr/>
          </p:nvGrpSpPr>
          <p:grpSpPr>
            <a:xfrm>
              <a:off x="332724" y="2999023"/>
              <a:ext cx="11460940" cy="859956"/>
              <a:chOff x="1889760" y="4296244"/>
              <a:chExt cx="11460940" cy="859956"/>
            </a:xfrm>
          </p:grpSpPr>
          <p:sp>
            <p:nvSpPr>
              <p:cNvPr id="1048785" name="3"/>
              <p:cNvSpPr/>
              <p:nvPr>
                <p:custDataLst>
                  <p:tags r:id="rId37"/>
                </p:custDataLst>
              </p:nvPr>
            </p:nvSpPr>
            <p:spPr>
              <a:xfrm>
                <a:off x="1889760" y="4296244"/>
                <a:ext cx="11460940" cy="859956"/>
              </a:xfrm>
              <a:prstGeom prst="roundRect">
                <a:avLst>
                  <a:gd name="adj" fmla="val 50000"/>
                </a:avLst>
              </a:prstGeom>
              <a:solidFill>
                <a:schemeClr val="bg1">
                  <a:lumMod val="95000"/>
                </a:schemeClr>
              </a:solidFill>
              <a:ln w="25400">
                <a:gradFill>
                  <a:gsLst>
                    <a:gs pos="0">
                      <a:schemeClr val="bg1"/>
                    </a:gs>
                    <a:gs pos="100000">
                      <a:schemeClr val="bg1">
                        <a:lumMod val="85000"/>
                      </a:schemeClr>
                    </a:gs>
                  </a:gsLst>
                  <a:lin ang="5400000" scaled="1"/>
                </a:gradFill>
              </a:ln>
              <a:effectLst>
                <a:outerShdw algn="ctr" blurRad="381000" dist="127000" rotWithShape="0">
                  <a:schemeClr val="tx1">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endParaRPr lang="en-US">
                  <a:solidFill>
                    <a:prstClr val="white"/>
                  </a:solidFill>
                  <a:latin typeface="+mj-ea"/>
                  <a:ea typeface="+mj-ea"/>
                </a:endParaRPr>
              </a:p>
            </p:txBody>
          </p:sp>
          <p:sp>
            <p:nvSpPr>
              <p:cNvPr id="1048786" name="Index-3"/>
              <p:cNvSpPr/>
              <p:nvPr>
                <p:custDataLst>
                  <p:tags r:id="rId38"/>
                </p:custDataLst>
              </p:nvPr>
            </p:nvSpPr>
            <p:spPr>
              <a:xfrm>
                <a:off x="2302676" y="4459522"/>
                <a:ext cx="541020" cy="533400"/>
              </a:xfrm>
              <a:prstGeom prst="roundRect">
                <a:avLst>
                  <a:gd name="adj" fmla="val 50000"/>
                </a:avLst>
              </a:prstGeom>
              <a:solidFill>
                <a:schemeClr val="accent3"/>
              </a:solidFill>
              <a:ln w="25400">
                <a:gradFill>
                  <a:gsLst>
                    <a:gs pos="0">
                      <a:schemeClr val="bg1"/>
                    </a:gs>
                    <a:gs pos="100000">
                      <a:schemeClr val="bg1">
                        <a:lumMod val="85000"/>
                      </a:schemeClr>
                    </a:gs>
                  </a:gsLst>
                  <a:lin ang="5400000" scaled="1"/>
                </a:gradFill>
              </a:ln>
              <a:effectLst>
                <a:innerShdw blurRad="63500" dir="135000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p>
                <a:pPr algn="ctr"/>
                <a:r>
                  <a:rPr altLang="zh-CN" b="1" dirty="0" lang="en-US">
                    <a:latin typeface="+mj-ea"/>
                    <a:ea typeface="+mj-ea"/>
                    <a:cs typeface="+mn-ea"/>
                  </a:rPr>
                  <a:t>8</a:t>
                </a:r>
                <a:endParaRPr altLang="en-US" b="1" dirty="0" lang="zh-CN">
                  <a:solidFill>
                    <a:schemeClr val="lt1"/>
                  </a:solidFill>
                  <a:latin typeface="+mj-ea"/>
                  <a:ea typeface="+mj-ea"/>
                  <a:cs typeface="+mn-ea"/>
                </a:endParaRPr>
              </a:p>
            </p:txBody>
          </p:sp>
          <p:sp>
            <p:nvSpPr>
              <p:cNvPr id="1048787" name="Title-3"/>
              <p:cNvSpPr txBox="1"/>
              <p:nvPr>
                <p:custDataLst>
                  <p:tags r:id="rId39"/>
                </p:custDataLst>
              </p:nvPr>
            </p:nvSpPr>
            <p:spPr>
              <a:xfrm>
                <a:off x="2873062" y="4420795"/>
                <a:ext cx="9740630" cy="681838"/>
              </a:xfrm>
              <a:prstGeom prst="rect"/>
              <a:noFill/>
            </p:spPr>
            <p:txBody>
              <a:bodyPr rtlCol="0" wrap="square">
                <a:noAutofit/>
              </a:bodyPr>
              <a:p>
                <a:r>
                  <a:rPr altLang="en-US" b="1" lang="zh-CN">
                    <a:solidFill>
                      <a:schemeClr val="accent3"/>
                    </a:solidFill>
                  </a:rPr>
                  <a:t>电子版商务签 （商务签转工作签需要）</a:t>
                </a:r>
                <a:endParaRPr altLang="en-US" b="1" dirty="0" lang="zh-CN">
                  <a:solidFill>
                    <a:schemeClr val="accent3"/>
                  </a:solidFill>
                </a:endParaRPr>
              </a:p>
            </p:txBody>
          </p:sp>
        </p:grpSp>
      </p:grpSp>
      <p:sp>
        <p:nvSpPr>
          <p:cNvPr id="1048788" name="矩形: 圆角 134"/>
          <p:cNvSpPr/>
          <p:nvPr/>
        </p:nvSpPr>
        <p:spPr>
          <a:xfrm>
            <a:off x="6501506" y="1343686"/>
            <a:ext cx="5291349" cy="620973"/>
          </a:xfrm>
          <a:prstGeom prst="roundRect"/>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rtlCol="0"/>
          <a:p>
            <a:pPr algn="ctr"/>
            <a:r>
              <a:rPr altLang="en-US" lang="zh-CN"/>
              <a:t>申请人资料</a:t>
            </a:r>
            <a:endParaRPr altLang="en-US" lang="zh-CN"/>
          </a:p>
        </p:txBody>
      </p:sp>
      <p:pic>
        <p:nvPicPr>
          <p:cNvPr id="2097164" name="Picture 3"/>
          <p:cNvPicPr>
            <a:picLocks noChangeAspect="1"/>
          </p:cNvPicPr>
          <p:nvPr/>
        </p:nvPicPr>
        <p:blipFill>
          <a:blip xmlns:r="http://schemas.openxmlformats.org/officeDocument/2006/relationships" r:embed="rId40"/>
          <a:srcRect l="34271" t="26000" r="32210" b="42271"/>
          <a:stretch>
            <a:fillRect/>
          </a:stretch>
        </p:blipFill>
        <p:spPr>
          <a:xfrm>
            <a:off x="596684" y="178231"/>
            <a:ext cx="614424" cy="581615"/>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04" name=""/>
        <p:cNvGrpSpPr/>
        <p:nvPr/>
      </p:nvGrpSpPr>
      <p:grpSpPr>
        <a:xfrm>
          <a:off x="0" y="0"/>
          <a:ext cx="0" cy="0"/>
          <a:chOff x="0" y="0"/>
          <a:chExt cx="0" cy="0"/>
        </a:xfrm>
      </p:grpSpPr>
      <p:cxnSp>
        <p:nvCxnSpPr>
          <p:cNvPr id="3145751"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789" name="@稿定PPT实验室 出品-9"/>
          <p:cNvSpPr txBox="1"/>
          <p:nvPr/>
        </p:nvSpPr>
        <p:spPr>
          <a:xfrm>
            <a:off x="1290565" y="244460"/>
            <a:ext cx="3597139" cy="43088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印尼工作签证其它费用</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pSp>
        <p:nvGrpSpPr>
          <p:cNvPr id="105" name="组合 1"/>
          <p:cNvGrpSpPr>
            <a:grpSpLocks noChangeAspect="1"/>
          </p:cNvGrpSpPr>
          <p:nvPr/>
        </p:nvGrpSpPr>
        <p:grpSpPr>
          <a:xfrm>
            <a:off x="701582" y="1470203"/>
            <a:ext cx="5318369" cy="4917944"/>
            <a:chOff x="1052869" y="1673618"/>
            <a:chExt cx="4935481" cy="3599808"/>
          </a:xfrm>
        </p:grpSpPr>
        <p:grpSp>
          <p:nvGrpSpPr>
            <p:cNvPr id="106" name="组合 2"/>
            <p:cNvGrpSpPr/>
            <p:nvPr/>
          </p:nvGrpSpPr>
          <p:grpSpPr>
            <a:xfrm>
              <a:off x="1052869" y="1673618"/>
              <a:ext cx="4935481" cy="1714001"/>
              <a:chOff x="875702" y="1013648"/>
              <a:chExt cx="4935481" cy="1714001"/>
            </a:xfrm>
          </p:grpSpPr>
          <p:sp>
            <p:nvSpPr>
              <p:cNvPr id="1048790" name="1"/>
              <p:cNvSpPr/>
              <p:nvPr/>
            </p:nvSpPr>
            <p:spPr>
              <a:xfrm>
                <a:off x="875702" y="1013648"/>
                <a:ext cx="4877969" cy="1532930"/>
              </a:xfrm>
              <a:prstGeom prst="rect"/>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91" name="Title-1"/>
              <p:cNvSpPr/>
              <p:nvPr/>
            </p:nvSpPr>
            <p:spPr>
              <a:xfrm>
                <a:off x="1490654" y="1043125"/>
                <a:ext cx="3960000" cy="525886"/>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lvl="1" marL="0">
                  <a:spcAft>
                    <a:spcPts val="260"/>
                  </a:spcAft>
                </a:pPr>
                <a:r>
                  <a:rPr altLang="en-US" sz="24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工作签</a:t>
                </a:r>
                <a:r>
                  <a:rPr altLang="zh-CN" sz="2400" kern="1200" lang="en-US">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Kitas</a:t>
                </a:r>
                <a:r>
                  <a:rPr altLang="en-US" sz="2400" kern="1200" lang="zh-CN">
                    <a:solidFill>
                      <a:schemeClr val="accent1"/>
                    </a:solidFill>
                    <a:latin typeface="Microsoft YaHei" panose="020B0503020204020204" pitchFamily="34" charset="-122"/>
                    <a:ea typeface="Microsoft YaHei" panose="020B0503020204020204" pitchFamily="34" charset="-122"/>
                    <a:cs typeface="+mn-cs"/>
                    <a:sym typeface="Arial" panose="020B0604020202020204" pitchFamily="34" charset="0"/>
                  </a:rPr>
                  <a:t>销签</a:t>
                </a:r>
                <a:endParaRPr altLang="zh-CN" sz="2400" lang="en-US">
                  <a:solidFill>
                    <a:schemeClr val="accent1"/>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792" name="Body-1"/>
              <p:cNvSpPr/>
              <p:nvPr/>
            </p:nvSpPr>
            <p:spPr>
              <a:xfrm>
                <a:off x="1518631" y="1617685"/>
                <a:ext cx="4292552" cy="844123"/>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ts val="3000"/>
                  </a:lnSpc>
                  <a:spcAft>
                    <a:spcPts val="260"/>
                  </a:spcAft>
                  <a:buSzPct val="100000"/>
                </a:pPr>
                <a:r>
                  <a:rPr altLang="en-US" dirty="0" sz="2000" kern="1200" lang="zh-CN">
                    <a:solidFill>
                      <a:schemeClr val="tx1"/>
                    </a:solidFill>
                    <a:latin typeface="+mn-lt"/>
                    <a:ea typeface="+mn-ea"/>
                    <a:cs typeface="+mn-cs"/>
                  </a:rPr>
                  <a:t>费用：</a:t>
                </a:r>
                <a:r>
                  <a:rPr altLang="zh-CN" dirty="0" sz="2000" kern="1200" lang="en-US">
                    <a:solidFill>
                      <a:schemeClr val="tx1"/>
                    </a:solidFill>
                    <a:latin typeface="+mn-lt"/>
                    <a:ea typeface="+mn-ea"/>
                    <a:cs typeface="+mn-cs"/>
                  </a:rPr>
                  <a:t>Rp 2</a:t>
                </a:r>
                <a:r>
                  <a:rPr altLang="zh-CN" dirty="0" sz="2000" lang="en-US">
                    <a:solidFill>
                      <a:schemeClr val="tx1"/>
                    </a:solidFill>
                  </a:rPr>
                  <a:t>,000,000 </a:t>
                </a:r>
                <a:r>
                  <a:rPr altLang="zh-CN" baseline="0" b="0" cap="none" dirty="0"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(RMB </a:t>
                </a:r>
                <a:r>
                  <a:rPr altLang="zh-CN" dirty="0" sz="1400" i="1" lang="en-US">
                    <a:solidFill>
                      <a:srgbClr val="A02B93">
                        <a:lumMod val="60000"/>
                        <a:lumOff val="40000"/>
                      </a:srgbClr>
                    </a:solidFill>
                    <a:latin typeface="Microsoft YaHei" panose="020B0503020204020204" pitchFamily="34" charset="-122"/>
                    <a:ea typeface="Microsoft YaHei" panose="020B0503020204020204" pitchFamily="34" charset="-122"/>
                  </a:rPr>
                  <a:t>1,000</a:t>
                </a:r>
                <a:r>
                  <a:rPr altLang="zh-CN" baseline="0" b="0" cap="none" dirty="0"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a:t>
                </a:r>
                <a:r>
                  <a:rPr altLang="en-US" baseline="0" b="0" cap="none" dirty="0" sz="1400" i="1" kumimoji="0" lang="zh-CN" noProof="0" normalizeH="0" spc="0" strike="noStrike" u="none">
                    <a:ln>
                      <a:noFill/>
                    </a:ln>
                    <a:effectLst/>
                    <a:uLnTx/>
                    <a:uFillTx/>
                    <a:latin typeface="Microsoft YaHei" panose="020B0503020204020204" pitchFamily="34" charset="-122"/>
                    <a:ea typeface="Microsoft YaHei" panose="020B0503020204020204" pitchFamily="34" charset="-122"/>
                  </a:rPr>
                  <a:t> </a:t>
                </a:r>
                <a:endParaRPr altLang="zh-CN" dirty="0" sz="1400" kern="1200" lang="en-US">
                  <a:solidFill>
                    <a:schemeClr val="tx1"/>
                  </a:solidFill>
                  <a:latin typeface="+mn-lt"/>
                  <a:ea typeface="+mn-ea"/>
                  <a:cs typeface="+mn-cs"/>
                </a:endParaRPr>
              </a:p>
              <a:p>
                <a:pPr defTabSz="192405">
                  <a:lnSpc>
                    <a:spcPts val="3000"/>
                  </a:lnSpc>
                  <a:spcAft>
                    <a:spcPts val="260"/>
                  </a:spcAft>
                  <a:buSzPct val="100000"/>
                </a:pPr>
                <a:r>
                  <a:rPr altLang="en-US" dirty="0" sz="2000" kern="1200" lang="zh-CN">
                    <a:solidFill>
                      <a:schemeClr val="tx1"/>
                    </a:solidFill>
                    <a:latin typeface="+mn-lt"/>
                    <a:ea typeface="+mn-ea"/>
                    <a:cs typeface="+mn-cs"/>
                  </a:rPr>
                  <a:t>时间：</a:t>
                </a:r>
                <a:r>
                  <a:rPr altLang="zh-CN" dirty="0" sz="2000" kern="1200" lang="en-US">
                    <a:solidFill>
                      <a:schemeClr val="tx1"/>
                    </a:solidFill>
                    <a:latin typeface="+mn-lt"/>
                    <a:ea typeface="+mn-ea"/>
                    <a:cs typeface="+mn-cs"/>
                  </a:rPr>
                  <a:t>5</a:t>
                </a:r>
                <a:r>
                  <a:rPr altLang="en-US" dirty="0" sz="2000" kern="1200" lang="zh-CN">
                    <a:solidFill>
                      <a:schemeClr val="tx1"/>
                    </a:solidFill>
                    <a:latin typeface="+mn-lt"/>
                    <a:ea typeface="+mn-ea"/>
                    <a:cs typeface="+mn-cs"/>
                  </a:rPr>
                  <a:t>个工作日</a:t>
                </a:r>
                <a:endParaRPr altLang="zh-CN" baseline="0" b="0" cap="none" dirty="0" sz="2000" i="0" kern="1200" kumimoji="0" lang="en-GB" noProof="0" normalizeH="0" spc="0" strike="noStrike" u="none">
                  <a:ln>
                    <a:noFill/>
                  </a:ln>
                  <a:solidFill>
                    <a:schemeClr val="tx1"/>
                  </a:solidFill>
                  <a:effectLst/>
                  <a:uLnTx/>
                  <a:uFillTx/>
                </a:endParaRPr>
              </a:p>
            </p:txBody>
          </p:sp>
          <p:sp>
            <p:nvSpPr>
              <p:cNvPr id="1048793" name="Index-1"/>
              <p:cNvSpPr txBox="1"/>
              <p:nvPr/>
            </p:nvSpPr>
            <p:spPr>
              <a:xfrm>
                <a:off x="922028" y="1141058"/>
                <a:ext cx="489717" cy="337927"/>
              </a:xfrm>
              <a:prstGeom prst="rect"/>
              <a:solidFill>
                <a:schemeClr val="accent1"/>
              </a:solidFill>
              <a:ln>
                <a:noFill/>
              </a:ln>
              <a:effectLst/>
            </p:spPr>
            <p:txBody>
              <a:bodyPr rtlCol="0" wrap="none">
                <a:spAutoFit/>
              </a:bodyPr>
              <a:lstStyle>
                <a:defPPr>
                  <a:defRPr lang="zh-CN"/>
                </a:defPPr>
                <a:lvl1pPr algn="ctr">
                  <a:defRPr b="1" sz="2800">
                    <a:solidFill>
                      <a:srgbClr val="FFFFFF"/>
                    </a:solidFill>
                  </a:defRPr>
                </a:lvl1pPr>
              </a:lstStyle>
              <a:p>
                <a:pPr defTabSz="96520">
                  <a:spcAft>
                    <a:spcPts val="260"/>
                  </a:spcAft>
                </a:pPr>
                <a:r>
                  <a:rPr altLang="zh-CN" b="1" sz="2400" kern="1200" lang="en-US">
                    <a:solidFill>
                      <a:srgbClr val="FFFFFF"/>
                    </a:solidFill>
                    <a:latin typeface="+mj-lt"/>
                    <a:ea typeface="+mj-ea"/>
                    <a:cs typeface="+mn-cs"/>
                  </a:rPr>
                  <a:t>01</a:t>
                </a:r>
                <a:endParaRPr altLang="en-US" sz="2400" lang="zh-CN">
                  <a:latin typeface="+mj-lt"/>
                  <a:ea typeface="+mj-ea"/>
                </a:endParaRPr>
              </a:p>
            </p:txBody>
          </p:sp>
          <p:cxnSp>
            <p:nvCxnSpPr>
              <p:cNvPr id="3145752" name="1"/>
              <p:cNvCxnSpPr>
                <a:cxnSpLocks/>
              </p:cNvCxnSpPr>
              <p:nvPr/>
            </p:nvCxnSpPr>
            <p:spPr>
              <a:xfrm>
                <a:off x="909645" y="2727649"/>
                <a:ext cx="4877967" cy="0"/>
              </a:xfrm>
              <a:prstGeom prst="line"/>
              <a:ln w="57150">
                <a:noFill/>
              </a:ln>
            </p:spPr>
            <p:style>
              <a:lnRef idx="1">
                <a:schemeClr val="accent1"/>
              </a:lnRef>
              <a:fillRef idx="0">
                <a:schemeClr val="accent1"/>
              </a:fillRef>
              <a:effectRef idx="0">
                <a:schemeClr val="accent1"/>
              </a:effectRef>
              <a:fontRef idx="minor">
                <a:schemeClr val="tx1"/>
              </a:fontRef>
            </p:style>
          </p:cxnSp>
        </p:grpSp>
        <p:grpSp>
          <p:nvGrpSpPr>
            <p:cNvPr id="107" name="组合 3"/>
            <p:cNvGrpSpPr/>
            <p:nvPr/>
          </p:nvGrpSpPr>
          <p:grpSpPr>
            <a:xfrm>
              <a:off x="1103918" y="3514319"/>
              <a:ext cx="4877969" cy="1759107"/>
              <a:chOff x="6686198" y="1135287"/>
              <a:chExt cx="4877969" cy="1759107"/>
            </a:xfrm>
          </p:grpSpPr>
          <p:sp>
            <p:nvSpPr>
              <p:cNvPr id="1048794" name="2"/>
              <p:cNvSpPr/>
              <p:nvPr/>
            </p:nvSpPr>
            <p:spPr>
              <a:xfrm>
                <a:off x="6686198" y="1135287"/>
                <a:ext cx="4877969" cy="1532930"/>
              </a:xfrm>
              <a:prstGeom prst="rect"/>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95" name="Body-2"/>
              <p:cNvSpPr/>
              <p:nvPr/>
            </p:nvSpPr>
            <p:spPr>
              <a:xfrm>
                <a:off x="7250101" y="1751370"/>
                <a:ext cx="4314066" cy="114302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ts val="3000"/>
                  </a:lnSpc>
                  <a:spcAft>
                    <a:spcPts val="260"/>
                  </a:spcAft>
                  <a:buSzPct val="100000"/>
                </a:pPr>
                <a:r>
                  <a:rPr altLang="en-US" dirty="0" sz="2000" kern="1200" lang="zh-CN">
                    <a:solidFill>
                      <a:schemeClr val="tx1"/>
                    </a:solidFill>
                    <a:latin typeface="Microsoft YaHei" panose="020B0503020204020204" pitchFamily="34" charset="-122"/>
                    <a:ea typeface="Microsoft YaHei" panose="020B0503020204020204" pitchFamily="34" charset="-122"/>
                    <a:cs typeface="+mn-cs"/>
                  </a:rPr>
                  <a:t>费用：</a:t>
                </a:r>
                <a:r>
                  <a:rPr altLang="zh-CN" dirty="0" sz="2000" kern="1200" lang="en-US">
                    <a:solidFill>
                      <a:schemeClr val="tx1"/>
                    </a:solidFill>
                    <a:latin typeface="Microsoft YaHei" panose="020B0503020204020204" pitchFamily="34" charset="-122"/>
                    <a:ea typeface="Microsoft YaHei" panose="020B0503020204020204" pitchFamily="34" charset="-122"/>
                    <a:cs typeface="+mn-cs"/>
                  </a:rPr>
                  <a:t>2,000,000</a:t>
                </a:r>
                <a:r>
                  <a:rPr altLang="zh-CN" baseline="0" b="0" cap="none" dirty="0"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 (RMB 1,000)</a:t>
                </a:r>
                <a:r>
                  <a:rPr altLang="zh-CN" dirty="0" sz="2000" kern="1200" lang="en-US">
                    <a:solidFill>
                      <a:schemeClr val="tx1"/>
                    </a:solidFill>
                    <a:latin typeface="Microsoft YaHei" panose="020B0503020204020204" pitchFamily="34" charset="-122"/>
                    <a:ea typeface="Microsoft YaHei" panose="020B0503020204020204" pitchFamily="34" charset="-122"/>
                    <a:cs typeface="+mn-cs"/>
                  </a:rPr>
                  <a:t> </a:t>
                </a:r>
                <a:endParaRPr altLang="zh-CN" dirty="0" sz="2000" kern="1200" lang="en-US">
                  <a:solidFill>
                    <a:schemeClr val="tx1"/>
                  </a:solidFill>
                  <a:latin typeface="Microsoft YaHei" panose="020B0503020204020204" pitchFamily="34" charset="-122"/>
                  <a:ea typeface="Microsoft YaHei" panose="020B0503020204020204" pitchFamily="34" charset="-122"/>
                  <a:cs typeface="+mn-cs"/>
                </a:endParaRPr>
              </a:p>
              <a:p>
                <a:pPr defTabSz="192405">
                  <a:lnSpc>
                    <a:spcPts val="3000"/>
                  </a:lnSpc>
                  <a:spcAft>
                    <a:spcPts val="260"/>
                  </a:spcAft>
                  <a:buSzPct val="100000"/>
                </a:pPr>
                <a:r>
                  <a:rPr altLang="en-US" dirty="0" sz="2000" kern="1200" lang="zh-CN">
                    <a:solidFill>
                      <a:schemeClr val="tx1"/>
                    </a:solidFill>
                    <a:latin typeface="Microsoft YaHei" panose="020B0503020204020204" pitchFamily="34" charset="-122"/>
                    <a:ea typeface="Microsoft YaHei" panose="020B0503020204020204" pitchFamily="34" charset="-122"/>
                    <a:cs typeface="+mn-cs"/>
                  </a:rPr>
                  <a:t>时间：</a:t>
                </a:r>
                <a:r>
                  <a:rPr altLang="zh-CN" dirty="0" sz="2000" kern="1200" lang="en-US">
                    <a:solidFill>
                      <a:schemeClr val="tx1"/>
                    </a:solidFill>
                    <a:latin typeface="Microsoft YaHei" panose="020B0503020204020204" pitchFamily="34" charset="-122"/>
                    <a:ea typeface="Microsoft YaHei" panose="020B0503020204020204" pitchFamily="34" charset="-122"/>
                    <a:cs typeface="+mn-cs"/>
                  </a:rPr>
                  <a:t>10</a:t>
                </a:r>
                <a:r>
                  <a:rPr altLang="en-US" dirty="0" sz="2000" kern="1200" lang="zh-CN">
                    <a:solidFill>
                      <a:schemeClr val="tx1"/>
                    </a:solidFill>
                    <a:latin typeface="Microsoft YaHei" panose="020B0503020204020204" pitchFamily="34" charset="-122"/>
                    <a:ea typeface="Microsoft YaHei" panose="020B0503020204020204" pitchFamily="34" charset="-122"/>
                    <a:cs typeface="+mn-cs"/>
                  </a:rPr>
                  <a:t>个工作日</a:t>
                </a:r>
                <a:endParaRPr altLang="zh-CN" baseline="0" b="0" cap="none" dirty="0" sz="2000" i="0" kern="1200" kumimoji="0" lang="en-GB" noProof="0" normalizeH="0" spc="0" strike="noStrike" u="none">
                  <a:ln>
                    <a:noFill/>
                  </a:ln>
                  <a:solidFill>
                    <a:schemeClr val="tx1"/>
                  </a:solidFill>
                  <a:effectLst/>
                  <a:uLnTx/>
                  <a:uFillTx/>
                  <a:latin typeface="Microsoft YaHei" panose="020B0503020204020204" pitchFamily="34" charset="-122"/>
                  <a:ea typeface="Microsoft YaHei" panose="020B0503020204020204" pitchFamily="34" charset="-122"/>
                </a:endParaRPr>
              </a:p>
            </p:txBody>
          </p:sp>
          <p:sp>
            <p:nvSpPr>
              <p:cNvPr id="1048796" name="Title-2"/>
              <p:cNvSpPr/>
              <p:nvPr/>
            </p:nvSpPr>
            <p:spPr>
              <a:xfrm>
                <a:off x="7250101" y="1327270"/>
                <a:ext cx="3960000" cy="39088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ct val="120000"/>
                  </a:lnSpc>
                  <a:spcAft>
                    <a:spcPts val="260"/>
                  </a:spcAft>
                </a:pPr>
                <a:r>
                  <a:rPr altLang="en-US" sz="2400" lang="zh-CN">
                    <a:solidFill>
                      <a:schemeClr val="accent6">
                        <a:lumMod val="60000"/>
                        <a:lumOff val="40000"/>
                      </a:schemeClr>
                    </a:solidFill>
                    <a:latin typeface="Microsoft YaHei" panose="020B0503020204020204" pitchFamily="34" charset="-122"/>
                    <a:ea typeface="Microsoft YaHei" panose="020B0503020204020204" pitchFamily="34" charset="-122"/>
                    <a:sym typeface="Arial" panose="020B0604020202020204" pitchFamily="34" charset="0"/>
                  </a:rPr>
                  <a:t>工作签</a:t>
                </a:r>
                <a:r>
                  <a:rPr altLang="zh-CN" sz="2400" kern="1200" lang="en-US">
                    <a:solidFill>
                      <a:schemeClr val="accent6">
                        <a:lumMod val="60000"/>
                        <a:lumOff val="40000"/>
                      </a:schemeClr>
                    </a:solidFill>
                    <a:latin typeface="Microsoft YaHei" panose="020B0503020204020204" pitchFamily="34" charset="-122"/>
                    <a:ea typeface="Microsoft YaHei" panose="020B0503020204020204" pitchFamily="34" charset="-122"/>
                    <a:cs typeface="+mn-cs"/>
                    <a:sym typeface="Arial" panose="020B0604020202020204" pitchFamily="34" charset="0"/>
                  </a:rPr>
                  <a:t>Kitas</a:t>
                </a:r>
                <a:r>
                  <a:rPr altLang="en-US" sz="2400" lang="zh-CN">
                    <a:solidFill>
                      <a:schemeClr val="accent6">
                        <a:lumMod val="60000"/>
                        <a:lumOff val="40000"/>
                      </a:schemeClr>
                    </a:solidFill>
                    <a:latin typeface="Microsoft YaHei" panose="020B0503020204020204" pitchFamily="34" charset="-122"/>
                    <a:ea typeface="Microsoft YaHei" panose="020B0503020204020204" pitchFamily="34" charset="-122"/>
                    <a:sym typeface="Arial" panose="020B0604020202020204" pitchFamily="34" charset="0"/>
                  </a:rPr>
                  <a:t>地址迁移</a:t>
                </a:r>
                <a:endParaRPr altLang="zh-CN" sz="2400" lang="en-US">
                  <a:solidFill>
                    <a:schemeClr val="accent6">
                      <a:lumMod val="60000"/>
                      <a:lumOff val="40000"/>
                    </a:schemeClr>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797" name="Index-2"/>
              <p:cNvSpPr txBox="1"/>
              <p:nvPr/>
            </p:nvSpPr>
            <p:spPr>
              <a:xfrm>
                <a:off x="6730891" y="1361465"/>
                <a:ext cx="489717" cy="337927"/>
              </a:xfrm>
              <a:prstGeom prst="rect"/>
              <a:solidFill>
                <a:schemeClr val="accent2"/>
              </a:solidFill>
              <a:ln>
                <a:noFill/>
              </a:ln>
              <a:effectLst/>
            </p:spPr>
            <p:txBody>
              <a:bodyPr rtlCol="0" wrap="none">
                <a:sp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defTabSz="96520">
                  <a:spcAft>
                    <a:spcPts val="260"/>
                  </a:spcAft>
                </a:pPr>
                <a:r>
                  <a:rPr altLang="zh-CN" b="1" sz="2400" kern="1200" lang="en-US">
                    <a:solidFill>
                      <a:schemeClr val="lt1">
                        <a:lumMod val="100000"/>
                      </a:schemeClr>
                    </a:solidFill>
                    <a:latin typeface="+mj-lt"/>
                    <a:ea typeface="+mj-ea"/>
                    <a:cs typeface="+mn-cs"/>
                  </a:rPr>
                  <a:t>02</a:t>
                </a:r>
                <a:endParaRPr altLang="en-US" b="1" sz="2400" lang="zh-CN">
                  <a:solidFill>
                    <a:schemeClr val="lt1">
                      <a:lumMod val="100000"/>
                    </a:schemeClr>
                  </a:solidFill>
                  <a:latin typeface="+mj-lt"/>
                  <a:ea typeface="+mj-ea"/>
                </a:endParaRPr>
              </a:p>
            </p:txBody>
          </p:sp>
        </p:grpSp>
      </p:grpSp>
      <p:grpSp>
        <p:nvGrpSpPr>
          <p:cNvPr id="108" name="组合 17"/>
          <p:cNvGrpSpPr>
            <a:grpSpLocks noChangeAspect="1"/>
          </p:cNvGrpSpPr>
          <p:nvPr/>
        </p:nvGrpSpPr>
        <p:grpSpPr>
          <a:xfrm>
            <a:off x="6410695" y="1470203"/>
            <a:ext cx="5311405" cy="4917944"/>
            <a:chOff x="1052869" y="1673618"/>
            <a:chExt cx="4929018" cy="3599808"/>
          </a:xfrm>
        </p:grpSpPr>
        <p:grpSp>
          <p:nvGrpSpPr>
            <p:cNvPr id="109" name="组合 49"/>
            <p:cNvGrpSpPr/>
            <p:nvPr/>
          </p:nvGrpSpPr>
          <p:grpSpPr>
            <a:xfrm>
              <a:off x="1052869" y="1673618"/>
              <a:ext cx="4918260" cy="1714001"/>
              <a:chOff x="875702" y="1013648"/>
              <a:chExt cx="4918260" cy="1714001"/>
            </a:xfrm>
          </p:grpSpPr>
          <p:sp>
            <p:nvSpPr>
              <p:cNvPr id="1048798" name="1"/>
              <p:cNvSpPr/>
              <p:nvPr/>
            </p:nvSpPr>
            <p:spPr>
              <a:xfrm>
                <a:off x="875702" y="1013648"/>
                <a:ext cx="4877969" cy="1532930"/>
              </a:xfrm>
              <a:prstGeom prst="rect"/>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799" name="Title-1"/>
              <p:cNvSpPr/>
              <p:nvPr/>
            </p:nvSpPr>
            <p:spPr>
              <a:xfrm>
                <a:off x="1435131" y="1067015"/>
                <a:ext cx="3960000" cy="525886"/>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lvl="1" marL="0">
                  <a:spcAft>
                    <a:spcPts val="260"/>
                  </a:spcAft>
                </a:pPr>
                <a:r>
                  <a:rPr altLang="zh-CN" sz="2400" lang="en-US">
                    <a:solidFill>
                      <a:srgbClr val="FF0000"/>
                    </a:solidFill>
                    <a:latin typeface="Microsoft YaHei" panose="020B0503020204020204" pitchFamily="34" charset="-122"/>
                    <a:ea typeface="Microsoft YaHei" panose="020B0503020204020204" pitchFamily="34" charset="-122"/>
                    <a:sym typeface="Arial" panose="020B0604020202020204" pitchFamily="34" charset="0"/>
                  </a:rPr>
                  <a:t>STM</a:t>
                </a:r>
                <a:endParaRPr altLang="zh-CN" sz="2400" lang="en-US">
                  <a:solidFill>
                    <a:srgbClr val="FF0000"/>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800" name="Body-1"/>
              <p:cNvSpPr/>
              <p:nvPr/>
            </p:nvSpPr>
            <p:spPr>
              <a:xfrm>
                <a:off x="1501410" y="1617685"/>
                <a:ext cx="4292552" cy="844123"/>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ts val="3000"/>
                  </a:lnSpc>
                  <a:spcAft>
                    <a:spcPts val="260"/>
                  </a:spcAft>
                  <a:buSzPct val="100000"/>
                </a:pPr>
                <a:r>
                  <a:rPr altLang="en-US" sz="2000" kern="1200" lang="zh-CN">
                    <a:solidFill>
                      <a:schemeClr val="tx1"/>
                    </a:solidFill>
                    <a:latin typeface="+mn-lt"/>
                    <a:ea typeface="+mn-ea"/>
                    <a:cs typeface="+mn-cs"/>
                  </a:rPr>
                  <a:t>费用：</a:t>
                </a:r>
                <a:r>
                  <a:rPr altLang="zh-CN" sz="2000" kern="1200" lang="en-US">
                    <a:solidFill>
                      <a:schemeClr val="tx1"/>
                    </a:solidFill>
                    <a:latin typeface="+mn-lt"/>
                    <a:ea typeface="+mn-ea"/>
                    <a:cs typeface="+mn-cs"/>
                  </a:rPr>
                  <a:t>Rp </a:t>
                </a:r>
                <a:r>
                  <a:rPr altLang="zh-CN" sz="2000" lang="en-US">
                    <a:solidFill>
                      <a:schemeClr val="tx1"/>
                    </a:solidFill>
                  </a:rPr>
                  <a:t>1,0</a:t>
                </a:r>
                <a:r>
                  <a:rPr altLang="zh-CN" sz="2000" kern="1200" lang="en-US">
                    <a:solidFill>
                      <a:schemeClr val="tx1"/>
                    </a:solidFill>
                    <a:latin typeface="+mn-lt"/>
                    <a:ea typeface="+mn-ea"/>
                    <a:cs typeface="+mn-cs"/>
                  </a:rPr>
                  <a:t>00,000</a:t>
                </a:r>
                <a:r>
                  <a:rPr altLang="zh-CN" baseline="0" b="0" cap="none"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 (RMB 500)</a:t>
                </a:r>
                <a:r>
                  <a:rPr altLang="zh-CN" sz="2000" kern="1200" lang="en-US">
                    <a:solidFill>
                      <a:schemeClr val="tx1"/>
                    </a:solidFill>
                    <a:latin typeface="+mn-lt"/>
                    <a:ea typeface="+mn-ea"/>
                    <a:cs typeface="+mn-cs"/>
                  </a:rPr>
                  <a:t>   </a:t>
                </a:r>
                <a:endParaRPr altLang="zh-CN" sz="2000" kern="1200" lang="en-US">
                  <a:solidFill>
                    <a:schemeClr val="tx1"/>
                  </a:solidFill>
                  <a:latin typeface="+mn-lt"/>
                  <a:ea typeface="+mn-ea"/>
                  <a:cs typeface="+mn-cs"/>
                </a:endParaRPr>
              </a:p>
              <a:p>
                <a:pPr defTabSz="192405">
                  <a:lnSpc>
                    <a:spcPts val="3000"/>
                  </a:lnSpc>
                  <a:spcAft>
                    <a:spcPts val="260"/>
                  </a:spcAft>
                  <a:buSzPct val="100000"/>
                </a:pPr>
                <a:r>
                  <a:rPr altLang="en-US" sz="2000" kern="1200" lang="zh-CN">
                    <a:solidFill>
                      <a:schemeClr val="tx1"/>
                    </a:solidFill>
                    <a:latin typeface="+mn-lt"/>
                    <a:ea typeface="+mn-ea"/>
                    <a:cs typeface="+mn-cs"/>
                  </a:rPr>
                  <a:t>时间：</a:t>
                </a:r>
                <a:r>
                  <a:rPr altLang="zh-CN" sz="2000" lang="en-US">
                    <a:solidFill>
                      <a:schemeClr val="tx1"/>
                    </a:solidFill>
                  </a:rPr>
                  <a:t>7</a:t>
                </a:r>
                <a:r>
                  <a:rPr altLang="en-US" sz="2000" kern="1200" lang="zh-CN">
                    <a:solidFill>
                      <a:schemeClr val="tx1"/>
                    </a:solidFill>
                    <a:latin typeface="+mn-lt"/>
                    <a:ea typeface="+mn-ea"/>
                    <a:cs typeface="+mn-cs"/>
                  </a:rPr>
                  <a:t>个工作日</a:t>
                </a:r>
                <a:endParaRPr altLang="zh-CN" baseline="0" b="0" cap="none" sz="2000" i="0" kern="1200" kumimoji="0" lang="en-GB" noProof="0" normalizeH="0" spc="0" strike="noStrike" u="none">
                  <a:ln>
                    <a:noFill/>
                  </a:ln>
                  <a:solidFill>
                    <a:schemeClr val="tx1"/>
                  </a:solidFill>
                  <a:effectLst/>
                  <a:uLnTx/>
                  <a:uFillTx/>
                </a:endParaRPr>
              </a:p>
            </p:txBody>
          </p:sp>
          <p:sp>
            <p:nvSpPr>
              <p:cNvPr id="1048801" name="Index-1"/>
              <p:cNvSpPr txBox="1"/>
              <p:nvPr/>
            </p:nvSpPr>
            <p:spPr>
              <a:xfrm>
                <a:off x="922028" y="1141058"/>
                <a:ext cx="489717" cy="337927"/>
              </a:xfrm>
              <a:prstGeom prst="rect"/>
              <a:solidFill>
                <a:schemeClr val="accent1"/>
              </a:solidFill>
              <a:ln>
                <a:noFill/>
              </a:ln>
              <a:effectLst/>
            </p:spPr>
            <p:txBody>
              <a:bodyPr rtlCol="0" wrap="none">
                <a:spAutoFit/>
              </a:bodyPr>
              <a:lstStyle>
                <a:defPPr>
                  <a:defRPr lang="zh-CN"/>
                </a:defPPr>
                <a:lvl1pPr algn="ctr">
                  <a:defRPr b="1" sz="2800">
                    <a:solidFill>
                      <a:srgbClr val="FFFFFF"/>
                    </a:solidFill>
                  </a:defRPr>
                </a:lvl1pPr>
              </a:lstStyle>
              <a:p>
                <a:pPr defTabSz="96520">
                  <a:spcAft>
                    <a:spcPts val="260"/>
                  </a:spcAft>
                </a:pPr>
                <a:r>
                  <a:rPr altLang="zh-CN" b="1" sz="2400" kern="1200" lang="en-US">
                    <a:solidFill>
                      <a:srgbClr val="FFFFFF"/>
                    </a:solidFill>
                    <a:latin typeface="+mj-lt"/>
                    <a:ea typeface="+mj-ea"/>
                    <a:cs typeface="+mn-cs"/>
                  </a:rPr>
                  <a:t>03</a:t>
                </a:r>
                <a:endParaRPr altLang="en-US" sz="2400" lang="zh-CN">
                  <a:latin typeface="+mj-lt"/>
                  <a:ea typeface="+mj-ea"/>
                </a:endParaRPr>
              </a:p>
            </p:txBody>
          </p:sp>
          <p:cxnSp>
            <p:nvCxnSpPr>
              <p:cNvPr id="3145753" name="1"/>
              <p:cNvCxnSpPr>
                <a:cxnSpLocks/>
              </p:cNvCxnSpPr>
              <p:nvPr/>
            </p:nvCxnSpPr>
            <p:spPr>
              <a:xfrm>
                <a:off x="909645" y="2727649"/>
                <a:ext cx="4877967" cy="0"/>
              </a:xfrm>
              <a:prstGeom prst="line"/>
              <a:ln w="57150">
                <a:noFill/>
              </a:ln>
            </p:spPr>
            <p:style>
              <a:lnRef idx="1">
                <a:schemeClr val="accent1"/>
              </a:lnRef>
              <a:fillRef idx="0">
                <a:schemeClr val="accent1"/>
              </a:fillRef>
              <a:effectRef idx="0">
                <a:schemeClr val="accent1"/>
              </a:effectRef>
              <a:fontRef idx="minor">
                <a:schemeClr val="tx1"/>
              </a:fontRef>
            </p:style>
          </p:cxnSp>
        </p:grpSp>
        <p:grpSp>
          <p:nvGrpSpPr>
            <p:cNvPr id="110" name="组合 50"/>
            <p:cNvGrpSpPr/>
            <p:nvPr/>
          </p:nvGrpSpPr>
          <p:grpSpPr>
            <a:xfrm>
              <a:off x="1086810" y="3519111"/>
              <a:ext cx="4895077" cy="1754315"/>
              <a:chOff x="6669090" y="1140079"/>
              <a:chExt cx="4895077" cy="1754315"/>
            </a:xfrm>
          </p:grpSpPr>
          <p:sp>
            <p:nvSpPr>
              <p:cNvPr id="1048802" name="2"/>
              <p:cNvSpPr/>
              <p:nvPr/>
            </p:nvSpPr>
            <p:spPr>
              <a:xfrm>
                <a:off x="6669090" y="1140079"/>
                <a:ext cx="4877969" cy="1532930"/>
              </a:xfrm>
              <a:prstGeom prst="rect"/>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457200" eaLnBrk="1" hangingPunct="1" latinLnBrk="0" marL="0" rtl="0">
                  <a:defRPr sz="1800" kern="1200">
                    <a:solidFill>
                      <a:schemeClr val="lt1"/>
                    </a:solidFill>
                    <a:latin typeface="+mn-lt"/>
                    <a:ea typeface="+mn-ea"/>
                    <a:cs typeface="+mn-cs"/>
                  </a:defRPr>
                </a:lvl1pPr>
                <a:lvl2pPr algn="l" defTabSz="457200" eaLnBrk="1" hangingPunct="1" latinLnBrk="0" marL="457200" rtl="0">
                  <a:defRPr sz="1800" kern="1200">
                    <a:solidFill>
                      <a:schemeClr val="lt1"/>
                    </a:solidFill>
                    <a:latin typeface="+mn-lt"/>
                    <a:ea typeface="+mn-ea"/>
                    <a:cs typeface="+mn-cs"/>
                  </a:defRPr>
                </a:lvl2pPr>
                <a:lvl3pPr algn="l" defTabSz="457200" eaLnBrk="1" hangingPunct="1" latinLnBrk="0" marL="914400" rtl="0">
                  <a:defRPr sz="1800" kern="1200">
                    <a:solidFill>
                      <a:schemeClr val="lt1"/>
                    </a:solidFill>
                    <a:latin typeface="+mn-lt"/>
                    <a:ea typeface="+mn-ea"/>
                    <a:cs typeface="+mn-cs"/>
                  </a:defRPr>
                </a:lvl3pPr>
                <a:lvl4pPr algn="l" defTabSz="457200" eaLnBrk="1" hangingPunct="1" latinLnBrk="0" marL="1371600" rtl="0">
                  <a:defRPr sz="1800" kern="1200">
                    <a:solidFill>
                      <a:schemeClr val="lt1"/>
                    </a:solidFill>
                    <a:latin typeface="+mn-lt"/>
                    <a:ea typeface="+mn-ea"/>
                    <a:cs typeface="+mn-cs"/>
                  </a:defRPr>
                </a:lvl4pPr>
                <a:lvl5pPr algn="l" defTabSz="457200" eaLnBrk="1" hangingPunct="1" latinLnBrk="0" marL="1828800" rtl="0">
                  <a:defRPr sz="1800" kern="1200">
                    <a:solidFill>
                      <a:schemeClr val="lt1"/>
                    </a:solidFill>
                    <a:latin typeface="+mn-lt"/>
                    <a:ea typeface="+mn-ea"/>
                    <a:cs typeface="+mn-cs"/>
                  </a:defRPr>
                </a:lvl5pPr>
                <a:lvl6pPr algn="l" defTabSz="457200" eaLnBrk="1" hangingPunct="1" latinLnBrk="0" marL="2286000" rtl="0">
                  <a:defRPr sz="1800" kern="1200">
                    <a:solidFill>
                      <a:schemeClr val="lt1"/>
                    </a:solidFill>
                    <a:latin typeface="+mn-lt"/>
                    <a:ea typeface="+mn-ea"/>
                    <a:cs typeface="+mn-cs"/>
                  </a:defRPr>
                </a:lvl6pPr>
                <a:lvl7pPr algn="l" defTabSz="457200" eaLnBrk="1" hangingPunct="1" latinLnBrk="0" marL="2743200" rtl="0">
                  <a:defRPr sz="1800" kern="1200">
                    <a:solidFill>
                      <a:schemeClr val="lt1"/>
                    </a:solidFill>
                    <a:latin typeface="+mn-lt"/>
                    <a:ea typeface="+mn-ea"/>
                    <a:cs typeface="+mn-cs"/>
                  </a:defRPr>
                </a:lvl7pPr>
                <a:lvl8pPr algn="l" defTabSz="457200" eaLnBrk="1" hangingPunct="1" latinLnBrk="0" marL="3200400" rtl="0">
                  <a:defRPr sz="1800" kern="1200">
                    <a:solidFill>
                      <a:schemeClr val="lt1"/>
                    </a:solidFill>
                    <a:latin typeface="+mn-lt"/>
                    <a:ea typeface="+mn-ea"/>
                    <a:cs typeface="+mn-cs"/>
                  </a:defRPr>
                </a:lvl8pPr>
                <a:lvl9pPr algn="l" defTabSz="457200" eaLnBrk="1" hangingPunct="1" latinLnBrk="0" marL="3657600" rtl="0">
                  <a:defRPr sz="1800" kern="1200">
                    <a:solidFill>
                      <a:schemeClr val="lt1"/>
                    </a:solidFill>
                    <a:latin typeface="+mn-lt"/>
                    <a:ea typeface="+mn-ea"/>
                    <a:cs typeface="+mn-cs"/>
                  </a:defRPr>
                </a:lvl9pPr>
              </a:lstStyle>
              <a:p>
                <a:endParaRPr altLang="en-US" b="1" lang="zh-CN">
                  <a:solidFill>
                    <a:srgbClr val="000000"/>
                  </a:solidFill>
                </a:endParaRPr>
              </a:p>
            </p:txBody>
          </p:sp>
          <p:sp>
            <p:nvSpPr>
              <p:cNvPr id="1048803" name="Body-2"/>
              <p:cNvSpPr/>
              <p:nvPr/>
            </p:nvSpPr>
            <p:spPr>
              <a:xfrm>
                <a:off x="7250101" y="1751370"/>
                <a:ext cx="4314066" cy="114302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ts val="3000"/>
                  </a:lnSpc>
                  <a:spcAft>
                    <a:spcPts val="260"/>
                  </a:spcAft>
                  <a:buSzPct val="100000"/>
                </a:pPr>
                <a:r>
                  <a:rPr altLang="en-US" sz="2000" kern="1200" lang="zh-CN">
                    <a:solidFill>
                      <a:schemeClr val="tx1"/>
                    </a:solidFill>
                    <a:latin typeface="Microsoft YaHei" panose="020B0503020204020204" pitchFamily="34" charset="-122"/>
                    <a:ea typeface="Microsoft YaHei" panose="020B0503020204020204" pitchFamily="34" charset="-122"/>
                    <a:cs typeface="+mn-cs"/>
                  </a:rPr>
                  <a:t>费用：</a:t>
                </a:r>
                <a:r>
                  <a:rPr altLang="zh-CN" sz="2000" kern="1200" lang="en-US">
                    <a:solidFill>
                      <a:schemeClr val="tx1"/>
                    </a:solidFill>
                    <a:latin typeface="Microsoft YaHei" panose="020B0503020204020204" pitchFamily="34" charset="-122"/>
                    <a:ea typeface="Microsoft YaHei" panose="020B0503020204020204" pitchFamily="34" charset="-122"/>
                    <a:cs typeface="+mn-cs"/>
                  </a:rPr>
                  <a:t>1,000,000 </a:t>
                </a:r>
                <a:r>
                  <a:rPr altLang="zh-CN" baseline="0" b="0" cap="none" sz="1400" i="1" kern="1200" kumimoji="0" lang="en-US" noProof="0" normalizeH="0" spc="0" strike="noStrike" u="none">
                    <a:ln>
                      <a:noFill/>
                    </a:ln>
                    <a:solidFill>
                      <a:srgbClr val="A02B93">
                        <a:lumMod val="60000"/>
                        <a:lumOff val="40000"/>
                      </a:srgbClr>
                    </a:solidFill>
                    <a:effectLst/>
                    <a:uLnTx/>
                    <a:uFillTx/>
                    <a:latin typeface="Microsoft YaHei" panose="020B0503020204020204" pitchFamily="34" charset="-122"/>
                    <a:ea typeface="Microsoft YaHei" panose="020B0503020204020204" pitchFamily="34" charset="-122"/>
                    <a:cs typeface="+mn-cs"/>
                  </a:rPr>
                  <a:t>(RMB 500)</a:t>
                </a:r>
                <a:r>
                  <a:rPr altLang="en-US" baseline="0" b="0" cap="none" sz="1400" i="1" kern="1200" kumimoji="0" lang="zh-CN" noProof="0" normalizeH="0" spc="0" strike="noStrike" u="none">
                    <a:ln>
                      <a:noFill/>
                    </a:ln>
                    <a:solidFill>
                      <a:srgbClr val="FFFFFF"/>
                    </a:solidFill>
                    <a:effectLst/>
                    <a:uLnTx/>
                    <a:uFillTx/>
                    <a:latin typeface="Microsoft YaHei" panose="020B0503020204020204" pitchFamily="34" charset="-122"/>
                    <a:ea typeface="Microsoft YaHei" panose="020B0503020204020204" pitchFamily="34" charset="-122"/>
                    <a:cs typeface="+mn-cs"/>
                  </a:rPr>
                  <a:t> </a:t>
                </a:r>
                <a:endParaRPr altLang="zh-CN" sz="2000" kern="1200" lang="en-US">
                  <a:solidFill>
                    <a:schemeClr val="tx1"/>
                  </a:solidFill>
                  <a:latin typeface="Microsoft YaHei" panose="020B0503020204020204" pitchFamily="34" charset="-122"/>
                  <a:ea typeface="Microsoft YaHei" panose="020B0503020204020204" pitchFamily="34" charset="-122"/>
                  <a:cs typeface="+mn-cs"/>
                </a:endParaRPr>
              </a:p>
              <a:p>
                <a:pPr defTabSz="192405">
                  <a:lnSpc>
                    <a:spcPts val="3000"/>
                  </a:lnSpc>
                  <a:spcAft>
                    <a:spcPts val="260"/>
                  </a:spcAft>
                  <a:buSzPct val="100000"/>
                </a:pPr>
                <a:r>
                  <a:rPr altLang="en-US" sz="2000" kern="1200" lang="zh-CN">
                    <a:solidFill>
                      <a:schemeClr val="tx1"/>
                    </a:solidFill>
                    <a:latin typeface="Microsoft YaHei" panose="020B0503020204020204" pitchFamily="34" charset="-122"/>
                    <a:ea typeface="Microsoft YaHei" panose="020B0503020204020204" pitchFamily="34" charset="-122"/>
                    <a:cs typeface="+mn-cs"/>
                  </a:rPr>
                  <a:t>时间：</a:t>
                </a:r>
                <a:r>
                  <a:rPr altLang="zh-CN" sz="2000" kern="1200" lang="en-US">
                    <a:solidFill>
                      <a:schemeClr val="tx1"/>
                    </a:solidFill>
                    <a:latin typeface="Microsoft YaHei" panose="020B0503020204020204" pitchFamily="34" charset="-122"/>
                    <a:ea typeface="Microsoft YaHei" panose="020B0503020204020204" pitchFamily="34" charset="-122"/>
                    <a:cs typeface="+mn-cs"/>
                  </a:rPr>
                  <a:t>7</a:t>
                </a:r>
                <a:r>
                  <a:rPr altLang="en-US" sz="2000" kern="1200" lang="zh-CN">
                    <a:solidFill>
                      <a:schemeClr val="tx1"/>
                    </a:solidFill>
                    <a:latin typeface="Microsoft YaHei" panose="020B0503020204020204" pitchFamily="34" charset="-122"/>
                    <a:ea typeface="Microsoft YaHei" panose="020B0503020204020204" pitchFamily="34" charset="-122"/>
                    <a:cs typeface="+mn-cs"/>
                  </a:rPr>
                  <a:t>个工作日</a:t>
                </a:r>
                <a:endParaRPr altLang="zh-CN" baseline="0" b="0" cap="none" sz="2000" i="0" kern="1200" kumimoji="0" lang="en-GB" noProof="0" normalizeH="0" spc="0" strike="noStrike" u="none">
                  <a:ln>
                    <a:noFill/>
                  </a:ln>
                  <a:solidFill>
                    <a:schemeClr val="tx1"/>
                  </a:solidFill>
                  <a:effectLst/>
                  <a:uLnTx/>
                  <a:uFillTx/>
                  <a:latin typeface="Microsoft YaHei" panose="020B0503020204020204" pitchFamily="34" charset="-122"/>
                  <a:ea typeface="Microsoft YaHei" panose="020B0503020204020204" pitchFamily="34" charset="-122"/>
                </a:endParaRPr>
              </a:p>
            </p:txBody>
          </p:sp>
          <p:sp>
            <p:nvSpPr>
              <p:cNvPr id="1048804" name="Title-2"/>
              <p:cNvSpPr/>
              <p:nvPr/>
            </p:nvSpPr>
            <p:spPr>
              <a:xfrm>
                <a:off x="7250101" y="1334543"/>
                <a:ext cx="3960000" cy="39088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08000" rIns="108000" rtlCol="0" tIns="108000" wrap="square">
                <a:noAutofit/>
              </a:bodyPr>
              <a:lstStyle>
                <a:defPPr>
                  <a:defRPr lang="zh-CN"/>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defTabSz="192405">
                  <a:lnSpc>
                    <a:spcPct val="120000"/>
                  </a:lnSpc>
                  <a:spcAft>
                    <a:spcPts val="260"/>
                  </a:spcAft>
                </a:pPr>
                <a:r>
                  <a:rPr altLang="zh-CN" sz="2400" lang="en-US">
                    <a:solidFill>
                      <a:srgbClr val="00B050"/>
                    </a:solidFill>
                    <a:latin typeface="Microsoft YaHei" panose="020B0503020204020204" pitchFamily="34" charset="-122"/>
                    <a:ea typeface="Microsoft YaHei" panose="020B0503020204020204" pitchFamily="34" charset="-122"/>
                    <a:sym typeface="Arial" panose="020B0604020202020204" pitchFamily="34" charset="0"/>
                  </a:rPr>
                  <a:t>SKTL &amp; </a:t>
                </a:r>
                <a:r>
                  <a:rPr altLang="zh-CN" sz="2400" kern="1200" lang="en-US">
                    <a:solidFill>
                      <a:srgbClr val="00B050"/>
                    </a:solidFill>
                    <a:latin typeface="Microsoft YaHei" panose="020B0503020204020204" pitchFamily="34" charset="-122"/>
                    <a:ea typeface="Microsoft YaHei" panose="020B0503020204020204" pitchFamily="34" charset="-122"/>
                    <a:cs typeface="+mn-cs"/>
                    <a:sym typeface="Arial" panose="020B0604020202020204" pitchFamily="34" charset="0"/>
                  </a:rPr>
                  <a:t>SKTT</a:t>
                </a:r>
                <a:endParaRPr altLang="zh-CN" sz="2400" lang="en-US">
                  <a:solidFill>
                    <a:srgbClr val="00B050"/>
                  </a:solidFill>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1048805" name="Index-2"/>
              <p:cNvSpPr txBox="1"/>
              <p:nvPr/>
            </p:nvSpPr>
            <p:spPr>
              <a:xfrm>
                <a:off x="6704861" y="1361465"/>
                <a:ext cx="489717" cy="337927"/>
              </a:xfrm>
              <a:prstGeom prst="rect"/>
              <a:solidFill>
                <a:schemeClr val="accent2"/>
              </a:solidFill>
              <a:ln>
                <a:noFill/>
              </a:ln>
              <a:effectLst/>
            </p:spPr>
            <p:txBody>
              <a:bodyPr rtlCol="0" wrap="none">
                <a:spAutoFit/>
              </a:bodyPr>
              <a:ls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a:lstStyle>
              <a:p>
                <a:pPr algn="ctr" defTabSz="96520">
                  <a:spcAft>
                    <a:spcPts val="260"/>
                  </a:spcAft>
                </a:pPr>
                <a:r>
                  <a:rPr altLang="zh-CN" b="1" sz="2400" kern="1200" lang="en-US">
                    <a:solidFill>
                      <a:schemeClr val="lt1">
                        <a:lumMod val="100000"/>
                      </a:schemeClr>
                    </a:solidFill>
                    <a:latin typeface="+mj-lt"/>
                    <a:ea typeface="+mj-ea"/>
                    <a:cs typeface="+mn-cs"/>
                  </a:rPr>
                  <a:t>04</a:t>
                </a:r>
                <a:endParaRPr altLang="en-US" b="1" sz="2400" lang="zh-CN">
                  <a:solidFill>
                    <a:schemeClr val="lt1">
                      <a:lumMod val="100000"/>
                    </a:schemeClr>
                  </a:solidFill>
                  <a:latin typeface="+mj-lt"/>
                  <a:ea typeface="+mj-ea"/>
                </a:endParaRPr>
              </a:p>
            </p:txBody>
          </p:sp>
        </p:grpSp>
      </p:grpSp>
      <p:pic>
        <p:nvPicPr>
          <p:cNvPr id="2097165" name="Picture 16"/>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cxnSp>
        <p:nvCxnSpPr>
          <p:cNvPr id="3145728" name="1"/>
          <p:cNvCxnSpPr>
            <a:cxnSpLocks/>
          </p:cNvCxnSpPr>
          <p:nvPr>
            <p:custDataLst>
              <p:tags r:id="rId1"/>
            </p:custDataLst>
          </p:nvPr>
        </p:nvCxnSpPr>
        <p:spPr>
          <a:xfrm>
            <a:off x="7533298" y="4936324"/>
            <a:ext cx="1206515" cy="0"/>
          </a:xfrm>
          <a:prstGeom prst="line"/>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48596" name="1"/>
          <p:cNvSpPr>
            <a:spLocks noChangeAspect="1"/>
          </p:cNvSpPr>
          <p:nvPr>
            <p:custDataLst>
              <p:tags r:id="rId2"/>
            </p:custDataLst>
          </p:nvPr>
        </p:nvSpPr>
        <p:spPr>
          <a:xfrm>
            <a:off x="3915619" y="3776659"/>
            <a:ext cx="2015818" cy="2051085"/>
          </a:xfrm>
          <a:prstGeom prst="arc">
            <a:avLst>
              <a:gd name="adj1" fmla="val 16182496"/>
              <a:gd name="adj2" fmla="val 5427568"/>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anchor="ctr" rtlCol="0"/>
          <a:lstStyle>
            <a:defPPr>
              <a:defRPr lang="zh-CN">
                <a:solidFill>
                  <a:schemeClr val="tx1"/>
                </a:solidFill>
              </a:defRPr>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a:endParaRPr altLang="en-US" lang="zh-CN"/>
          </a:p>
        </p:txBody>
      </p:sp>
      <p:cxnSp>
        <p:nvCxnSpPr>
          <p:cNvPr id="3145729" name="1"/>
          <p:cNvCxnSpPr>
            <a:cxnSpLocks/>
          </p:cNvCxnSpPr>
          <p:nvPr>
            <p:custDataLst>
              <p:tags r:id="rId3"/>
            </p:custDataLst>
          </p:nvPr>
        </p:nvCxnSpPr>
        <p:spPr>
          <a:xfrm>
            <a:off x="7482497" y="1927639"/>
            <a:ext cx="1206515" cy="0"/>
          </a:xfrm>
          <a:prstGeom prst="line"/>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45730"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597" name="@稿定PPT实验室 出品-9"/>
          <p:cNvSpPr txBox="1"/>
          <p:nvPr/>
        </p:nvSpPr>
        <p:spPr>
          <a:xfrm>
            <a:off x="1290565" y="250353"/>
            <a:ext cx="3556000"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印尼工作签证申请流程</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pSp>
        <p:nvGrpSpPr>
          <p:cNvPr id="29" name="组合 8"/>
          <p:cNvGrpSpPr>
            <a:grpSpLocks noChangeAspect="1"/>
          </p:cNvGrpSpPr>
          <p:nvPr>
            <p:custDataLst>
              <p:tags r:id="rId4"/>
            </p:custDataLst>
          </p:nvPr>
        </p:nvGrpSpPr>
        <p:grpSpPr>
          <a:xfrm>
            <a:off x="1011930" y="1587097"/>
            <a:ext cx="10579043" cy="3683806"/>
            <a:chOff x="1489918" y="1424049"/>
            <a:chExt cx="12247437" cy="4264770"/>
          </a:xfrm>
        </p:grpSpPr>
        <p:grpSp>
          <p:nvGrpSpPr>
            <p:cNvPr id="30" name="组合 9"/>
            <p:cNvGrpSpPr/>
            <p:nvPr/>
          </p:nvGrpSpPr>
          <p:grpSpPr>
            <a:xfrm>
              <a:off x="1489918" y="1424049"/>
              <a:ext cx="12247437" cy="3939910"/>
              <a:chOff x="1489918" y="1424049"/>
              <a:chExt cx="12247437" cy="3939910"/>
            </a:xfrm>
          </p:grpSpPr>
          <p:grpSp>
            <p:nvGrpSpPr>
              <p:cNvPr id="31" name="组合 38"/>
              <p:cNvGrpSpPr/>
              <p:nvPr/>
            </p:nvGrpSpPr>
            <p:grpSpPr>
              <a:xfrm>
                <a:off x="3152082" y="1818297"/>
                <a:ext cx="10585273" cy="3545662"/>
                <a:chOff x="3406333" y="1849007"/>
                <a:chExt cx="10585273" cy="3545662"/>
              </a:xfrm>
            </p:grpSpPr>
            <p:cxnSp>
              <p:nvCxnSpPr>
                <p:cNvPr id="3145731" name="1"/>
                <p:cNvCxnSpPr>
                  <a:cxnSpLocks/>
                </p:cNvCxnSpPr>
                <p:nvPr>
                  <p:custDataLst>
                    <p:tags r:id="rId5"/>
                  </p:custDataLst>
                </p:nvPr>
              </p:nvCxnSpPr>
              <p:spPr>
                <a:xfrm>
                  <a:off x="3406333" y="1849007"/>
                  <a:ext cx="6383136" cy="0"/>
                </a:xfrm>
                <a:prstGeom prst="line"/>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48598" name="1"/>
                <p:cNvSpPr>
                  <a:spLocks noChangeAspect="1"/>
                </p:cNvSpPr>
                <p:nvPr>
                  <p:custDataLst>
                    <p:tags r:id="rId6"/>
                  </p:custDataLst>
                </p:nvPr>
              </p:nvSpPr>
              <p:spPr>
                <a:xfrm>
                  <a:off x="10506911" y="1849007"/>
                  <a:ext cx="3484695" cy="3545662"/>
                </a:xfrm>
                <a:prstGeom prst="arc">
                  <a:avLst>
                    <a:gd name="adj1" fmla="val 16182496"/>
                    <a:gd name="adj2" fmla="val 5260542"/>
                  </a:avLst>
                </a:prstGeom>
                <a:ln w="508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anchor="ctr" rtlCol="0"/>
                <a:lstStyle>
                  <a:defPPr>
                    <a:defRPr lang="zh-CN">
                      <a:solidFill>
                        <a:schemeClr val="tx1"/>
                      </a:solidFill>
                    </a:defRPr>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a:endParaRPr altLang="en-US" lang="zh-CN"/>
                </a:p>
              </p:txBody>
            </p:sp>
          </p:grpSp>
          <p:grpSp>
            <p:nvGrpSpPr>
              <p:cNvPr id="32" name="组合 40"/>
              <p:cNvGrpSpPr/>
              <p:nvPr/>
            </p:nvGrpSpPr>
            <p:grpSpPr>
              <a:xfrm>
                <a:off x="1489918" y="1424049"/>
                <a:ext cx="2333728" cy="784326"/>
                <a:chOff x="930172" y="1454759"/>
                <a:chExt cx="2333728" cy="784326"/>
              </a:xfrm>
            </p:grpSpPr>
            <p:grpSp>
              <p:nvGrpSpPr>
                <p:cNvPr id="33" name="组合 42"/>
                <p:cNvGrpSpPr/>
                <p:nvPr/>
              </p:nvGrpSpPr>
              <p:grpSpPr>
                <a:xfrm>
                  <a:off x="930172" y="1454759"/>
                  <a:ext cx="2333728" cy="784326"/>
                  <a:chOff x="2771672" y="1975459"/>
                  <a:chExt cx="2333728" cy="784326"/>
                </a:xfrm>
              </p:grpSpPr>
              <p:sp>
                <p:nvSpPr>
                  <p:cNvPr id="1048599" name="1"/>
                  <p:cNvSpPr/>
                  <p:nvPr>
                    <p:custDataLst>
                      <p:tags r:id="rId7"/>
                    </p:custDataLst>
                  </p:nvPr>
                </p:nvSpPr>
                <p:spPr>
                  <a:xfrm>
                    <a:off x="3443236" y="1975459"/>
                    <a:ext cx="1662164" cy="784326"/>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1"/>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00" name="Index-1"/>
                  <p:cNvSpPr/>
                  <p:nvPr>
                    <p:custDataLst>
                      <p:tags r:id="rId8"/>
                    </p:custDataLst>
                  </p:nvPr>
                </p:nvSpPr>
                <p:spPr>
                  <a:xfrm>
                    <a:off x="2771672" y="1975459"/>
                    <a:ext cx="784328" cy="784324"/>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chemeClr val="accent1"/>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dirty="0" sz="2800" lang="en-US">
                        <a:latin typeface="+mn-ea"/>
                      </a:rPr>
                      <a:t>01</a:t>
                    </a:r>
                    <a:endParaRPr altLang="en-US" b="1" dirty="0" sz="2800" lang="zh-CN">
                      <a:latin typeface="+mn-ea"/>
                    </a:endParaRPr>
                  </a:p>
                </p:txBody>
              </p:sp>
            </p:grpSp>
            <p:sp>
              <p:nvSpPr>
                <p:cNvPr id="1048601" name="Title-1"/>
                <p:cNvSpPr txBox="1"/>
                <p:nvPr>
                  <p:custDataLst>
                    <p:tags r:id="rId9"/>
                  </p:custDataLst>
                </p:nvPr>
              </p:nvSpPr>
              <p:spPr>
                <a:xfrm>
                  <a:off x="1681367" y="1673141"/>
                  <a:ext cx="1538236" cy="369332"/>
                </a:xfrm>
                <a:prstGeom prst="rect"/>
                <a:noFill/>
              </p:spPr>
              <p:txBody>
                <a:bodyPr rtlCol="0" wrap="square">
                  <a:noAutofit/>
                </a:bodyPr>
                <a:p>
                  <a:r>
                    <a:rPr altLang="en-US" sz="1400" lang="zh-CN">
                      <a:solidFill>
                        <a:schemeClr val="bg1"/>
                      </a:solidFill>
                    </a:rPr>
                    <a:t>申请</a:t>
                  </a:r>
                  <a:r>
                    <a:rPr altLang="zh-CN" sz="1400" lang="en-US">
                      <a:solidFill>
                        <a:schemeClr val="bg1"/>
                      </a:solidFill>
                    </a:rPr>
                    <a:t>WLKP</a:t>
                  </a:r>
                  <a:endParaRPr altLang="en-US" dirty="0" sz="1400" lang="zh-CN">
                    <a:solidFill>
                      <a:schemeClr val="bg1"/>
                    </a:solidFill>
                  </a:endParaRPr>
                </a:p>
              </p:txBody>
            </p:sp>
          </p:grpSp>
        </p:grpSp>
        <p:grpSp>
          <p:nvGrpSpPr>
            <p:cNvPr id="34" name="组合 32"/>
            <p:cNvGrpSpPr/>
            <p:nvPr/>
          </p:nvGrpSpPr>
          <p:grpSpPr>
            <a:xfrm>
              <a:off x="4322019" y="1424049"/>
              <a:ext cx="2333728" cy="784326"/>
              <a:chOff x="930172" y="1454759"/>
              <a:chExt cx="2333728" cy="784326"/>
            </a:xfrm>
          </p:grpSpPr>
          <p:grpSp>
            <p:nvGrpSpPr>
              <p:cNvPr id="35" name="组合 34"/>
              <p:cNvGrpSpPr/>
              <p:nvPr/>
            </p:nvGrpSpPr>
            <p:grpSpPr>
              <a:xfrm>
                <a:off x="930172" y="1454759"/>
                <a:ext cx="2333728" cy="784326"/>
                <a:chOff x="2771672" y="1975459"/>
                <a:chExt cx="2333728" cy="784326"/>
              </a:xfrm>
            </p:grpSpPr>
            <p:sp>
              <p:nvSpPr>
                <p:cNvPr id="1048602" name="2"/>
                <p:cNvSpPr/>
                <p:nvPr>
                  <p:custDataLst>
                    <p:tags r:id="rId10"/>
                  </p:custDataLst>
                </p:nvPr>
              </p:nvSpPr>
              <p:spPr>
                <a:xfrm>
                  <a:off x="3443236" y="1975459"/>
                  <a:ext cx="1662164" cy="784326"/>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2"/>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03" name="Index-2"/>
                <p:cNvSpPr/>
                <p:nvPr>
                  <p:custDataLst>
                    <p:tags r:id="rId11"/>
                  </p:custDataLst>
                </p:nvPr>
              </p:nvSpPr>
              <p:spPr>
                <a:xfrm>
                  <a:off x="2771672" y="1975459"/>
                  <a:ext cx="784328" cy="784324"/>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chemeClr val="accent2"/>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dirty="0" sz="2800" lang="en-US">
                      <a:latin typeface="+mn-ea"/>
                    </a:rPr>
                    <a:t>02</a:t>
                  </a:r>
                  <a:endParaRPr altLang="en-US" b="1" dirty="0" sz="2800" lang="zh-CN">
                    <a:latin typeface="+mn-ea"/>
                  </a:endParaRPr>
                </a:p>
              </p:txBody>
            </p:sp>
          </p:grpSp>
          <p:sp>
            <p:nvSpPr>
              <p:cNvPr id="1048604" name="Title-2"/>
              <p:cNvSpPr txBox="1"/>
              <p:nvPr>
                <p:custDataLst>
                  <p:tags r:id="rId12"/>
                </p:custDataLst>
              </p:nvPr>
            </p:nvSpPr>
            <p:spPr>
              <a:xfrm>
                <a:off x="1604025" y="1673141"/>
                <a:ext cx="1538236" cy="369332"/>
              </a:xfrm>
              <a:prstGeom prst="rect"/>
              <a:noFill/>
            </p:spPr>
            <p:txBody>
              <a:bodyPr rtlCol="0" wrap="square">
                <a:noAutofit/>
              </a:bodyPr>
              <a:p>
                <a:r>
                  <a:rPr altLang="en-US" sz="1400" lang="zh-CN">
                    <a:solidFill>
                      <a:schemeClr val="bg1"/>
                    </a:solidFill>
                  </a:rPr>
                  <a:t>申请</a:t>
                </a:r>
                <a:r>
                  <a:rPr altLang="zh-CN" sz="1400" lang="en-US">
                    <a:solidFill>
                      <a:schemeClr val="bg1"/>
                    </a:solidFill>
                  </a:rPr>
                  <a:t>TKA </a:t>
                </a:r>
                <a:r>
                  <a:rPr altLang="en-US" sz="1400" lang="zh-CN">
                    <a:solidFill>
                      <a:schemeClr val="bg1"/>
                    </a:solidFill>
                  </a:rPr>
                  <a:t>账号</a:t>
                </a:r>
                <a:endParaRPr altLang="en-US" dirty="0" sz="1400" lang="zh-CN">
                  <a:solidFill>
                    <a:schemeClr val="bg1"/>
                  </a:solidFill>
                </a:endParaRPr>
              </a:p>
            </p:txBody>
          </p:sp>
        </p:grpSp>
        <p:grpSp>
          <p:nvGrpSpPr>
            <p:cNvPr id="36" name="组合 26"/>
            <p:cNvGrpSpPr/>
            <p:nvPr/>
          </p:nvGrpSpPr>
          <p:grpSpPr>
            <a:xfrm>
              <a:off x="7154120" y="1424049"/>
              <a:ext cx="2333728" cy="784326"/>
              <a:chOff x="930172" y="1454759"/>
              <a:chExt cx="2333728" cy="784326"/>
            </a:xfrm>
          </p:grpSpPr>
          <p:grpSp>
            <p:nvGrpSpPr>
              <p:cNvPr id="37" name="组合 28"/>
              <p:cNvGrpSpPr/>
              <p:nvPr/>
            </p:nvGrpSpPr>
            <p:grpSpPr>
              <a:xfrm>
                <a:off x="930172" y="1454759"/>
                <a:ext cx="2333728" cy="784326"/>
                <a:chOff x="2771672" y="1975459"/>
                <a:chExt cx="2333728" cy="784326"/>
              </a:xfrm>
            </p:grpSpPr>
            <p:sp>
              <p:nvSpPr>
                <p:cNvPr id="1048605" name="3"/>
                <p:cNvSpPr/>
                <p:nvPr>
                  <p:custDataLst>
                    <p:tags r:id="rId13"/>
                  </p:custDataLst>
                </p:nvPr>
              </p:nvSpPr>
              <p:spPr>
                <a:xfrm>
                  <a:off x="3443236" y="1975459"/>
                  <a:ext cx="1662164" cy="784326"/>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4">
                    <a:lumMod val="60000"/>
                    <a:lumOff val="40000"/>
                  </a:schemeClr>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06" name="Index-3"/>
                <p:cNvSpPr/>
                <p:nvPr>
                  <p:custDataLst>
                    <p:tags r:id="rId14"/>
                  </p:custDataLst>
                </p:nvPr>
              </p:nvSpPr>
              <p:spPr>
                <a:xfrm>
                  <a:off x="2771672" y="1975459"/>
                  <a:ext cx="784328" cy="784324"/>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chemeClr val="accent4">
                      <a:lumMod val="60000"/>
                      <a:lumOff val="40000"/>
                    </a:schemeClr>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dirty="0" sz="2800" lang="en-US">
                      <a:latin typeface="+mn-ea"/>
                    </a:rPr>
                    <a:t>03</a:t>
                  </a:r>
                  <a:endParaRPr altLang="en-US" b="1" dirty="0" sz="2800" lang="zh-CN">
                    <a:latin typeface="+mn-ea"/>
                  </a:endParaRPr>
                </a:p>
              </p:txBody>
            </p:sp>
          </p:grpSp>
          <p:sp>
            <p:nvSpPr>
              <p:cNvPr id="1048607" name="Title-3"/>
              <p:cNvSpPr txBox="1"/>
              <p:nvPr>
                <p:custDataLst>
                  <p:tags r:id="rId15"/>
                </p:custDataLst>
              </p:nvPr>
            </p:nvSpPr>
            <p:spPr>
              <a:xfrm>
                <a:off x="1645529" y="1662255"/>
                <a:ext cx="1538236" cy="369332"/>
              </a:xfrm>
              <a:prstGeom prst="rect"/>
              <a:noFill/>
            </p:spPr>
            <p:txBody>
              <a:bodyPr rtlCol="0" wrap="square">
                <a:noAutofit/>
              </a:bodyPr>
              <a:p>
                <a:r>
                  <a:rPr altLang="en-US" sz="1400" lang="zh-CN">
                    <a:solidFill>
                      <a:schemeClr val="bg1"/>
                    </a:solidFill>
                  </a:rPr>
                  <a:t>获得</a:t>
                </a:r>
                <a:r>
                  <a:rPr altLang="zh-CN" sz="1400" lang="en-US">
                    <a:solidFill>
                      <a:schemeClr val="bg1"/>
                    </a:solidFill>
                  </a:rPr>
                  <a:t>BAP</a:t>
                </a:r>
                <a:r>
                  <a:rPr altLang="en-US" sz="1400" lang="zh-CN">
                    <a:solidFill>
                      <a:schemeClr val="bg1"/>
                    </a:solidFill>
                  </a:rPr>
                  <a:t>报告</a:t>
                </a:r>
                <a:endParaRPr altLang="en-US" dirty="0" sz="1400" lang="zh-CN">
                  <a:solidFill>
                    <a:schemeClr val="bg1"/>
                  </a:solidFill>
                </a:endParaRPr>
              </a:p>
            </p:txBody>
          </p:sp>
        </p:grpSp>
        <p:grpSp>
          <p:nvGrpSpPr>
            <p:cNvPr id="38" name="组合 20"/>
            <p:cNvGrpSpPr/>
            <p:nvPr/>
          </p:nvGrpSpPr>
          <p:grpSpPr>
            <a:xfrm flipH="1">
              <a:off x="2809527" y="3718385"/>
              <a:ext cx="3846218" cy="877901"/>
              <a:chOff x="-485876" y="1369264"/>
              <a:chExt cx="3846218" cy="877901"/>
            </a:xfrm>
          </p:grpSpPr>
          <p:grpSp>
            <p:nvGrpSpPr>
              <p:cNvPr id="39" name="组合 22"/>
              <p:cNvGrpSpPr/>
              <p:nvPr/>
            </p:nvGrpSpPr>
            <p:grpSpPr>
              <a:xfrm>
                <a:off x="-485876" y="1369264"/>
                <a:ext cx="3846218" cy="877901"/>
                <a:chOff x="1355624" y="1889964"/>
                <a:chExt cx="3846218" cy="877901"/>
              </a:xfrm>
            </p:grpSpPr>
            <p:sp>
              <p:nvSpPr>
                <p:cNvPr id="1048608" name="5"/>
                <p:cNvSpPr/>
                <p:nvPr>
                  <p:custDataLst>
                    <p:tags r:id="rId16"/>
                  </p:custDataLst>
                </p:nvPr>
              </p:nvSpPr>
              <p:spPr>
                <a:xfrm>
                  <a:off x="1918705" y="1913476"/>
                  <a:ext cx="3283137" cy="854389"/>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5"/>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09" name="Index-5"/>
                <p:cNvSpPr/>
                <p:nvPr>
                  <p:custDataLst>
                    <p:tags r:id="rId17"/>
                  </p:custDataLst>
                </p:nvPr>
              </p:nvSpPr>
              <p:spPr>
                <a:xfrm>
                  <a:off x="1355624" y="1889964"/>
                  <a:ext cx="784328" cy="784324"/>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rgbClr val="FFC000"/>
                </a:solidFill>
                <a:ln w="53975" cap="flat" cmpd="sng" algn="ctr">
                  <a:solidFill>
                    <a:schemeClr val="accent5"/>
                  </a:solidFill>
                  <a:prstDash val="solid"/>
                  <a:miter lim="800000"/>
                </a:ln>
                <a:effectLst>
                  <a:outerShdw algn="br" blurRad="76200" dir="13500000" kx="1200000" rotWithShape="0" sy="23000">
                    <a:prstClr val="black">
                      <a:alpha val="20000"/>
                    </a:prstClr>
                  </a:outerShdw>
                </a:effectLst>
              </p:spPr>
              <p:txBody>
                <a:bodyPr anchor="ctr" rtlCol="0"/>
                <a:p>
                  <a:pPr algn="ctr" defTabSz="1219200"/>
                  <a:endParaRPr altLang="en-US" b="1" dirty="0" sz="2800" lang="zh-CN">
                    <a:latin typeface="+mn-ea"/>
                  </a:endParaRPr>
                </a:p>
              </p:txBody>
            </p:sp>
          </p:grpSp>
          <p:sp>
            <p:nvSpPr>
              <p:cNvPr id="1048610" name="Title-5"/>
              <p:cNvSpPr txBox="1"/>
              <p:nvPr>
                <p:custDataLst>
                  <p:tags r:id="rId18"/>
                </p:custDataLst>
              </p:nvPr>
            </p:nvSpPr>
            <p:spPr>
              <a:xfrm>
                <a:off x="699226" y="1609801"/>
                <a:ext cx="1943674" cy="420337"/>
              </a:xfrm>
              <a:prstGeom prst="rect"/>
              <a:noFill/>
            </p:spPr>
            <p:txBody>
              <a:bodyPr rtlCol="0" wrap="square">
                <a:noAutofit/>
              </a:bodyPr>
              <a:p>
                <a:pPr algn="r"/>
                <a:r>
                  <a:rPr altLang="en-US" sz="1600" lang="zh-CN">
                    <a:solidFill>
                      <a:schemeClr val="bg1"/>
                    </a:solidFill>
                  </a:rPr>
                  <a:t>商务签转工作签</a:t>
                </a:r>
                <a:endParaRPr altLang="en-US" dirty="0" sz="1600" lang="zh-CN">
                  <a:solidFill>
                    <a:schemeClr val="bg1"/>
                  </a:solidFill>
                </a:endParaRPr>
              </a:p>
            </p:txBody>
          </p:sp>
        </p:grpSp>
        <p:grpSp>
          <p:nvGrpSpPr>
            <p:cNvPr id="40" name="组合 16"/>
            <p:cNvGrpSpPr/>
            <p:nvPr/>
          </p:nvGrpSpPr>
          <p:grpSpPr>
            <a:xfrm flipH="1">
              <a:off x="7187642" y="4885899"/>
              <a:ext cx="2300897" cy="802920"/>
              <a:chOff x="1354931" y="3057478"/>
              <a:chExt cx="2300898" cy="802920"/>
            </a:xfrm>
          </p:grpSpPr>
          <p:sp>
            <p:nvSpPr>
              <p:cNvPr id="1048611" name="4"/>
              <p:cNvSpPr/>
              <p:nvPr>
                <p:custDataLst>
                  <p:tags r:id="rId19"/>
                </p:custDataLst>
              </p:nvPr>
            </p:nvSpPr>
            <p:spPr>
              <a:xfrm>
                <a:off x="1993664" y="3057478"/>
                <a:ext cx="1662165" cy="784326"/>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rgbClr val="2F796B"/>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12" name="Index-4"/>
              <p:cNvSpPr/>
              <p:nvPr>
                <p:custDataLst>
                  <p:tags r:id="rId20"/>
                </p:custDataLst>
              </p:nvPr>
            </p:nvSpPr>
            <p:spPr>
              <a:xfrm>
                <a:off x="1354931" y="3076074"/>
                <a:ext cx="784326" cy="784324"/>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chemeClr val="accent4"/>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sz="2800" lang="en-US">
                    <a:latin typeface="+mn-ea"/>
                  </a:rPr>
                  <a:t>06</a:t>
                </a:r>
                <a:endParaRPr altLang="en-US" b="1" dirty="0" sz="2800" lang="zh-CN">
                  <a:latin typeface="+mn-ea"/>
                </a:endParaRPr>
              </a:p>
            </p:txBody>
          </p:sp>
        </p:grpSp>
      </p:grpSp>
      <p:sp>
        <p:nvSpPr>
          <p:cNvPr id="1048613" name="3"/>
          <p:cNvSpPr/>
          <p:nvPr>
            <p:custDataLst>
              <p:tags r:id="rId21"/>
            </p:custDataLst>
          </p:nvPr>
        </p:nvSpPr>
        <p:spPr>
          <a:xfrm>
            <a:off x="9016319" y="1610177"/>
            <a:ext cx="1435737" cy="677482"/>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6">
              <a:lumMod val="75000"/>
            </a:schemeClr>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14" name="Index-3"/>
          <p:cNvSpPr/>
          <p:nvPr>
            <p:custDataLst>
              <p:tags r:id="rId22"/>
            </p:custDataLst>
          </p:nvPr>
        </p:nvSpPr>
        <p:spPr>
          <a:xfrm>
            <a:off x="8434117" y="1633259"/>
            <a:ext cx="677484" cy="677480"/>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chemeClr val="accent6">
                <a:lumMod val="75000"/>
              </a:schemeClr>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sz="2800" lang="en-US">
                <a:latin typeface="+mn-ea"/>
              </a:rPr>
              <a:t>04</a:t>
            </a:r>
            <a:endParaRPr altLang="en-US" b="1" dirty="0" sz="2800" lang="zh-CN">
              <a:latin typeface="+mn-ea"/>
            </a:endParaRPr>
          </a:p>
        </p:txBody>
      </p:sp>
      <p:sp>
        <p:nvSpPr>
          <p:cNvPr id="1048615" name="Title-3"/>
          <p:cNvSpPr txBox="1"/>
          <p:nvPr>
            <p:custDataLst>
              <p:tags r:id="rId23"/>
            </p:custDataLst>
          </p:nvPr>
        </p:nvSpPr>
        <p:spPr>
          <a:xfrm>
            <a:off x="9049369" y="1789027"/>
            <a:ext cx="1328691" cy="319020"/>
          </a:xfrm>
          <a:prstGeom prst="rect"/>
          <a:noFill/>
        </p:spPr>
        <p:txBody>
          <a:bodyPr rtlCol="0" wrap="square">
            <a:noAutofit/>
          </a:bodyPr>
          <a:p>
            <a:r>
              <a:rPr altLang="en-US" sz="1400" lang="zh-CN">
                <a:solidFill>
                  <a:schemeClr val="bg1"/>
                </a:solidFill>
              </a:rPr>
              <a:t>获得</a:t>
            </a:r>
            <a:r>
              <a:rPr altLang="zh-CN" sz="1400" lang="en-US">
                <a:solidFill>
                  <a:schemeClr val="bg1"/>
                </a:solidFill>
              </a:rPr>
              <a:t>HPK</a:t>
            </a:r>
            <a:r>
              <a:rPr altLang="en-US" sz="1400" lang="zh-CN">
                <a:solidFill>
                  <a:schemeClr val="bg1"/>
                </a:solidFill>
              </a:rPr>
              <a:t>报告</a:t>
            </a:r>
            <a:endParaRPr altLang="en-US" dirty="0" sz="1400" lang="zh-CN">
              <a:solidFill>
                <a:schemeClr val="bg1"/>
              </a:solidFill>
            </a:endParaRPr>
          </a:p>
        </p:txBody>
      </p:sp>
      <p:sp>
        <p:nvSpPr>
          <p:cNvPr id="1048616" name="4"/>
          <p:cNvSpPr/>
          <p:nvPr>
            <p:custDataLst>
              <p:tags r:id="rId24"/>
            </p:custDataLst>
          </p:nvPr>
        </p:nvSpPr>
        <p:spPr>
          <a:xfrm flipH="1">
            <a:off x="8348503" y="4593421"/>
            <a:ext cx="1435738" cy="677482"/>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rgbClr val="002060"/>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17" name="Index-4"/>
          <p:cNvSpPr/>
          <p:nvPr>
            <p:custDataLst>
              <p:tags r:id="rId25"/>
            </p:custDataLst>
          </p:nvPr>
        </p:nvSpPr>
        <p:spPr>
          <a:xfrm flipH="1">
            <a:off x="9700576" y="4597975"/>
            <a:ext cx="677484" cy="677480"/>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chemeClr val="bg1"/>
          </a:solidFill>
          <a:ln w="53975" cap="flat" cmpd="sng" algn="ctr">
            <a:solidFill>
              <a:srgbClr val="C00000"/>
            </a:solidFill>
            <a:prstDash val="solid"/>
            <a:miter lim="800000"/>
          </a:ln>
          <a:effectLst>
            <a:outerShdw algn="br" blurRad="76200" dir="13500000" kx="1200000" rotWithShape="0" sy="23000">
              <a:prstClr val="black">
                <a:alpha val="20000"/>
              </a:prstClr>
            </a:outerShdw>
          </a:effectLst>
        </p:spPr>
        <p:txBody>
          <a:bodyPr anchor="ctr" rtlCol="0"/>
          <a:p>
            <a:pPr algn="ctr" defTabSz="1219200"/>
            <a:r>
              <a:rPr altLang="zh-CN" b="1" sz="2800" lang="en-US">
                <a:latin typeface="+mn-ea"/>
              </a:rPr>
              <a:t>05</a:t>
            </a:r>
            <a:endParaRPr altLang="en-US" b="1" dirty="0" sz="2800" lang="zh-CN">
              <a:latin typeface="+mn-ea"/>
            </a:endParaRPr>
          </a:p>
        </p:txBody>
      </p:sp>
      <p:sp>
        <p:nvSpPr>
          <p:cNvPr id="1048618" name="Title-3"/>
          <p:cNvSpPr txBox="1"/>
          <p:nvPr>
            <p:custDataLst>
              <p:tags r:id="rId26"/>
            </p:custDataLst>
          </p:nvPr>
        </p:nvSpPr>
        <p:spPr>
          <a:xfrm>
            <a:off x="8689012" y="4777205"/>
            <a:ext cx="1328691" cy="319020"/>
          </a:xfrm>
          <a:prstGeom prst="rect"/>
          <a:noFill/>
        </p:spPr>
        <p:txBody>
          <a:bodyPr rtlCol="0" wrap="square">
            <a:noAutofit/>
          </a:bodyPr>
          <a:p>
            <a:r>
              <a:rPr altLang="en-US" sz="1400" lang="zh-CN">
                <a:solidFill>
                  <a:schemeClr val="bg1"/>
                </a:solidFill>
              </a:rPr>
              <a:t>支付</a:t>
            </a:r>
            <a:r>
              <a:rPr altLang="zh-CN" sz="1400" lang="en-US">
                <a:solidFill>
                  <a:schemeClr val="bg1"/>
                </a:solidFill>
              </a:rPr>
              <a:t>DPKK</a:t>
            </a:r>
            <a:endParaRPr altLang="en-US" dirty="0" sz="1400" lang="zh-CN">
              <a:solidFill>
                <a:schemeClr val="bg1"/>
              </a:solidFill>
            </a:endParaRPr>
          </a:p>
        </p:txBody>
      </p:sp>
      <p:sp>
        <p:nvSpPr>
          <p:cNvPr id="1048619" name="Title-3"/>
          <p:cNvSpPr txBox="1"/>
          <p:nvPr>
            <p:custDataLst>
              <p:tags r:id="rId27"/>
            </p:custDataLst>
          </p:nvPr>
        </p:nvSpPr>
        <p:spPr>
          <a:xfrm>
            <a:off x="6273431" y="4777205"/>
            <a:ext cx="1328691" cy="319020"/>
          </a:xfrm>
          <a:prstGeom prst="rect"/>
          <a:noFill/>
        </p:spPr>
        <p:txBody>
          <a:bodyPr rtlCol="0" wrap="square">
            <a:noAutofit/>
          </a:bodyPr>
          <a:p>
            <a:r>
              <a:rPr altLang="en-US" sz="1400" lang="zh-CN">
                <a:solidFill>
                  <a:schemeClr val="bg1"/>
                </a:solidFill>
              </a:rPr>
              <a:t>获得</a:t>
            </a:r>
            <a:r>
              <a:rPr altLang="zh-CN" sz="1400" lang="en-US">
                <a:solidFill>
                  <a:schemeClr val="bg1"/>
                </a:solidFill>
              </a:rPr>
              <a:t>IMTA</a:t>
            </a:r>
            <a:endParaRPr altLang="en-US" dirty="0" sz="1400" lang="zh-CN">
              <a:solidFill>
                <a:schemeClr val="bg1"/>
              </a:solidFill>
            </a:endParaRPr>
          </a:p>
        </p:txBody>
      </p:sp>
      <p:sp>
        <p:nvSpPr>
          <p:cNvPr id="1048620" name="5"/>
          <p:cNvSpPr/>
          <p:nvPr>
            <p:custDataLst>
              <p:tags r:id="rId28"/>
            </p:custDataLst>
          </p:nvPr>
        </p:nvSpPr>
        <p:spPr>
          <a:xfrm flipH="1">
            <a:off x="2157842" y="5386165"/>
            <a:ext cx="2835897" cy="738000"/>
          </a:xfrm>
          <a:custGeom>
            <a:avLst/>
            <a:gdLst>
              <a:gd name="connsiteX0" fmla="*/ 0 w 1571625"/>
              <a:gd name="connsiteY0" fmla="*/ 206070 h 1373798"/>
              <a:gd name="connsiteX1" fmla="*/ 884726 w 1571625"/>
              <a:gd name="connsiteY1" fmla="*/ 206070 h 1373798"/>
              <a:gd name="connsiteX2" fmla="*/ 884726 w 1571625"/>
              <a:gd name="connsiteY2" fmla="*/ 0 h 1373798"/>
              <a:gd name="connsiteX3" fmla="*/ 1571625 w 1571625"/>
              <a:gd name="connsiteY3" fmla="*/ 686899 h 1373798"/>
              <a:gd name="connsiteX4" fmla="*/ 884726 w 1571625"/>
              <a:gd name="connsiteY4" fmla="*/ 1373798 h 1373798"/>
              <a:gd name="connsiteX5" fmla="*/ 884726 w 1571625"/>
              <a:gd name="connsiteY5" fmla="*/ 1167728 h 1373798"/>
              <a:gd name="connsiteX6" fmla="*/ 0 w 1571625"/>
              <a:gd name="connsiteY6" fmla="*/ 1167728 h 1373798"/>
              <a:gd name="connsiteX7" fmla="*/ 0 w 1571625"/>
              <a:gd name="connsiteY7" fmla="*/ 206070 h 137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1625" h="1373798">
                <a:moveTo>
                  <a:pt x="0" y="206070"/>
                </a:moveTo>
                <a:lnTo>
                  <a:pt x="884726" y="206070"/>
                </a:lnTo>
                <a:lnTo>
                  <a:pt x="884726" y="0"/>
                </a:lnTo>
                <a:lnTo>
                  <a:pt x="1571625" y="686899"/>
                </a:lnTo>
                <a:lnTo>
                  <a:pt x="884726" y="1373798"/>
                </a:lnTo>
                <a:lnTo>
                  <a:pt x="884726" y="1167728"/>
                </a:lnTo>
                <a:lnTo>
                  <a:pt x="0" y="1167728"/>
                </a:lnTo>
                <a:lnTo>
                  <a:pt x="0" y="206070"/>
                </a:lnTo>
                <a:close/>
              </a:path>
            </a:pathLst>
          </a:custGeom>
          <a:solidFill>
            <a:schemeClr val="accent5"/>
          </a:solidFill>
          <a:ln w="12700" cap="flat" cmpd="sng" algn="ctr">
            <a:noFill/>
            <a:prstDash val="solid"/>
            <a:miter lim="800000"/>
          </a:ln>
          <a:effectLst>
            <a:outerShdw algn="br" blurRad="76200" dir="13500000" kx="1200000" rotWithShape="0" sy="23000">
              <a:prstClr val="black">
                <a:alpha val="20000"/>
              </a:prstClr>
            </a:outerShdw>
          </a:effectLst>
        </p:spPr>
        <p:txBody>
          <a:bodyPr anchor="ctr" rtlCol="0"/>
          <a:p>
            <a:pPr defTabSz="1219200" lvl="1" marL="0"/>
            <a:endParaRPr altLang="en-US" dirty="0" lang="zh-CN">
              <a:latin typeface="+mn-ea"/>
            </a:endParaRPr>
          </a:p>
          <a:p>
            <a:pPr defTabSz="1219200" lvl="1" marL="0"/>
            <a:endParaRPr altLang="en-US" dirty="0" lang="zh-CN">
              <a:latin typeface="+mn-ea"/>
            </a:endParaRPr>
          </a:p>
        </p:txBody>
      </p:sp>
      <p:sp>
        <p:nvSpPr>
          <p:cNvPr id="1048621" name="Index-5"/>
          <p:cNvSpPr/>
          <p:nvPr>
            <p:custDataLst>
              <p:tags r:id="rId29"/>
            </p:custDataLst>
          </p:nvPr>
        </p:nvSpPr>
        <p:spPr>
          <a:xfrm flipH="1">
            <a:off x="4870197" y="5386165"/>
            <a:ext cx="677484" cy="677480"/>
          </a:xfrm>
          <a:custGeom>
            <a:avLst/>
            <a:gdLst>
              <a:gd name="connsiteX0" fmla="*/ 0 w 785812"/>
              <a:gd name="connsiteY0" fmla="*/ 392906 h 785812"/>
              <a:gd name="connsiteX1" fmla="*/ 392906 w 785812"/>
              <a:gd name="connsiteY1" fmla="*/ 0 h 785812"/>
              <a:gd name="connsiteX2" fmla="*/ 785812 w 785812"/>
              <a:gd name="connsiteY2" fmla="*/ 392906 h 785812"/>
              <a:gd name="connsiteX3" fmla="*/ 392906 w 785812"/>
              <a:gd name="connsiteY3" fmla="*/ 785812 h 785812"/>
              <a:gd name="connsiteX4" fmla="*/ 0 w 785812"/>
              <a:gd name="connsiteY4" fmla="*/ 392906 h 78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2" h="785812">
                <a:moveTo>
                  <a:pt x="0" y="392906"/>
                </a:moveTo>
                <a:cubicBezTo>
                  <a:pt x="0" y="175910"/>
                  <a:pt x="175910" y="0"/>
                  <a:pt x="392906" y="0"/>
                </a:cubicBezTo>
                <a:cubicBezTo>
                  <a:pt x="609902" y="0"/>
                  <a:pt x="785812" y="175910"/>
                  <a:pt x="785812" y="392906"/>
                </a:cubicBezTo>
                <a:cubicBezTo>
                  <a:pt x="785812" y="609902"/>
                  <a:pt x="609902" y="785812"/>
                  <a:pt x="392906" y="785812"/>
                </a:cubicBezTo>
                <a:cubicBezTo>
                  <a:pt x="175910" y="785812"/>
                  <a:pt x="0" y="609902"/>
                  <a:pt x="0" y="392906"/>
                </a:cubicBezTo>
                <a:close/>
              </a:path>
            </a:pathLst>
          </a:custGeom>
          <a:solidFill>
            <a:srgbClr val="FFFF00"/>
          </a:solidFill>
          <a:ln w="53975" cap="flat" cmpd="sng" algn="ctr">
            <a:solidFill>
              <a:schemeClr val="accent5"/>
            </a:solidFill>
            <a:prstDash val="solid"/>
            <a:miter lim="800000"/>
          </a:ln>
          <a:effectLst>
            <a:outerShdw algn="br" blurRad="76200" dir="13500000" kx="1200000" rotWithShape="0" sy="23000">
              <a:prstClr val="black">
                <a:alpha val="20000"/>
              </a:prstClr>
            </a:outerShdw>
          </a:effectLst>
        </p:spPr>
        <p:txBody>
          <a:bodyPr anchor="ctr" rtlCol="0"/>
          <a:p>
            <a:pPr algn="ctr" defTabSz="1219200"/>
            <a:endParaRPr altLang="en-US" b="1" dirty="0" sz="2800" lang="zh-CN">
              <a:latin typeface="+mn-ea"/>
            </a:endParaRPr>
          </a:p>
        </p:txBody>
      </p:sp>
      <p:sp>
        <p:nvSpPr>
          <p:cNvPr id="1048622" name="Title-5"/>
          <p:cNvSpPr txBox="1"/>
          <p:nvPr>
            <p:custDataLst>
              <p:tags r:id="rId30"/>
            </p:custDataLst>
          </p:nvPr>
        </p:nvSpPr>
        <p:spPr>
          <a:xfrm flipH="1">
            <a:off x="2747860" y="5588907"/>
            <a:ext cx="2178252" cy="319020"/>
          </a:xfrm>
          <a:prstGeom prst="rect"/>
          <a:noFill/>
        </p:spPr>
        <p:txBody>
          <a:bodyPr rtlCol="0" wrap="square">
            <a:noAutofit/>
          </a:bodyPr>
          <a:p>
            <a:pPr algn="r"/>
            <a:r>
              <a:rPr altLang="en-US" sz="1600" lang="zh-CN">
                <a:solidFill>
                  <a:schemeClr val="bg1"/>
                </a:solidFill>
              </a:rPr>
              <a:t>获得</a:t>
            </a:r>
            <a:r>
              <a:rPr altLang="zh-CN" sz="1600" lang="en-US">
                <a:solidFill>
                  <a:schemeClr val="bg1"/>
                </a:solidFill>
              </a:rPr>
              <a:t>E23</a:t>
            </a:r>
            <a:r>
              <a:rPr altLang="en-US" sz="1600" lang="zh-CN">
                <a:solidFill>
                  <a:schemeClr val="bg1"/>
                </a:solidFill>
              </a:rPr>
              <a:t>签证入境印尼</a:t>
            </a:r>
            <a:endParaRPr altLang="en-US" dirty="0" sz="1600" lang="zh-CN">
              <a:solidFill>
                <a:schemeClr val="bg1"/>
              </a:solidFill>
            </a:endParaRPr>
          </a:p>
        </p:txBody>
      </p:sp>
      <p:sp>
        <p:nvSpPr>
          <p:cNvPr id="1048623" name="椭圆 71"/>
          <p:cNvSpPr/>
          <p:nvPr/>
        </p:nvSpPr>
        <p:spPr>
          <a:xfrm>
            <a:off x="1020506" y="3292779"/>
            <a:ext cx="1037874" cy="2711634"/>
          </a:xfrm>
          <a:prstGeom prst="ellipse"/>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anchor="ctr" rtlCol="0" vert="eaVert"/>
          <a:p>
            <a:pPr algn="ctr"/>
            <a:endParaRPr altLang="en-US" lang="zh-CN"/>
          </a:p>
        </p:txBody>
      </p:sp>
      <p:sp>
        <p:nvSpPr>
          <p:cNvPr id="1048624" name="文本框 74"/>
          <p:cNvSpPr txBox="1"/>
          <p:nvPr/>
        </p:nvSpPr>
        <p:spPr>
          <a:xfrm>
            <a:off x="1310392" y="3635321"/>
            <a:ext cx="461665" cy="1748247"/>
          </a:xfrm>
          <a:prstGeom prst="rect"/>
          <a:noFill/>
        </p:spPr>
        <p:txBody>
          <a:bodyPr vert="eaVert" wrap="square">
            <a:spAutoFit/>
          </a:bodyPr>
          <a:p>
            <a:r>
              <a:rPr altLang="en-US" lang="zh-CN">
                <a:solidFill>
                  <a:schemeClr val="bg1"/>
                </a:solidFill>
              </a:rPr>
              <a:t>获 得 居 住 证 </a:t>
            </a:r>
            <a:endParaRPr altLang="en-US" lang="zh-CN">
              <a:solidFill>
                <a:schemeClr val="bg1"/>
              </a:solidFill>
            </a:endParaRPr>
          </a:p>
        </p:txBody>
      </p:sp>
      <p:sp>
        <p:nvSpPr>
          <p:cNvPr id="1048625" name="Title-5"/>
          <p:cNvSpPr txBox="1"/>
          <p:nvPr>
            <p:custDataLst>
              <p:tags r:id="rId31"/>
            </p:custDataLst>
          </p:nvPr>
        </p:nvSpPr>
        <p:spPr>
          <a:xfrm flipH="1">
            <a:off x="1067561" y="5170741"/>
            <a:ext cx="847450" cy="363077"/>
          </a:xfrm>
          <a:prstGeom prst="rect"/>
          <a:noFill/>
        </p:spPr>
        <p:txBody>
          <a:bodyPr rtlCol="0" wrap="square">
            <a:noAutofit/>
          </a:bodyPr>
          <a:p>
            <a:pPr algn="r"/>
            <a:r>
              <a:rPr altLang="zh-CN" lang="en-US">
                <a:solidFill>
                  <a:schemeClr val="bg1"/>
                </a:solidFill>
              </a:rPr>
              <a:t>Kitas</a:t>
            </a:r>
            <a:endParaRPr altLang="en-US" dirty="0" lang="zh-CN">
              <a:solidFill>
                <a:schemeClr val="bg1"/>
              </a:solidFill>
            </a:endParaRPr>
          </a:p>
        </p:txBody>
      </p:sp>
      <p:pic>
        <p:nvPicPr>
          <p:cNvPr id="2097153" name="Picture 1"/>
          <p:cNvPicPr>
            <a:picLocks noChangeAspect="1"/>
          </p:cNvPicPr>
          <p:nvPr/>
        </p:nvPicPr>
        <p:blipFill>
          <a:blip xmlns:r="http://schemas.openxmlformats.org/officeDocument/2006/relationships" r:embed="rId32"/>
          <a:srcRect l="34271" t="26000" r="32210" b="42271"/>
          <a:stretch>
            <a:fillRect/>
          </a:stretch>
        </p:blipFill>
        <p:spPr>
          <a:xfrm>
            <a:off x="596684" y="178231"/>
            <a:ext cx="614424" cy="581615"/>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cxnSp>
        <p:nvCxnSpPr>
          <p:cNvPr id="3145732" name="直接连接符 5"/>
          <p:cNvCxnSpPr>
            <a:cxnSpLocks/>
          </p:cNvCxnSpPr>
          <p:nvPr/>
        </p:nvCxnSpPr>
        <p:spPr>
          <a:xfrm flipV="1">
            <a:off x="479425" y="777291"/>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26" name="@稿定PPT实验室 出品-9"/>
          <p:cNvSpPr txBox="1"/>
          <p:nvPr/>
        </p:nvSpPr>
        <p:spPr>
          <a:xfrm>
            <a:off x="1290565" y="250353"/>
            <a:ext cx="4267200"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1" sz="2800" lang="zh-CN">
                <a:latin typeface="Arial" panose="020B0604020202020204" pitchFamily="34" charset="0"/>
                <a:ea typeface="Microsoft YaHei" panose="020B0503020204020204" pitchFamily="34" charset="-122"/>
                <a:cs typeface="阿里巴巴普惠体 Medium" panose="00020600040101010101" pitchFamily="18" charset="-122"/>
              </a:rPr>
              <a:t>申请</a:t>
            </a: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印尼工作签证需要资料</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04" name="表格 1"/>
          <p:cNvGraphicFramePr>
            <a:graphicFrameLocks noGrp="1"/>
          </p:cNvGraphicFramePr>
          <p:nvPr/>
        </p:nvGraphicFramePr>
        <p:xfrm>
          <a:off x="6216606" y="1426144"/>
          <a:ext cx="5581694" cy="4004375"/>
        </p:xfrm>
        <a:graphic>
          <a:graphicData uri="http://schemas.openxmlformats.org/drawingml/2006/table">
            <a:tbl>
              <a:tblPr firstRow="1" bandRow="1">
                <a:tableStyleId>{5C22544A-7EE6-4342-B048-85BDC9FD1C3A}</a:tableStyleId>
              </a:tblPr>
              <a:tblGrid>
                <a:gridCol w="419144"/>
                <a:gridCol w="5162550"/>
              </a:tblGrid>
              <a:tr h="370840">
                <a:tc gridSpan="2">
                  <a:txBody>
                    <a:bodyPr/>
                    <a:p>
                      <a:pPr algn="ctr"/>
                      <a:r>
                        <a:rPr altLang="en-US" sz="1800" lang="zh-CN">
                          <a:solidFill>
                            <a:schemeClr val="bg1"/>
                          </a:solidFill>
                        </a:rPr>
                        <a:t>申请人资料</a:t>
                      </a:r>
                      <a:endParaRPr altLang="en-US" sz="1800" lang="zh-CN">
                        <a:solidFill>
                          <a:schemeClr val="bg1"/>
                        </a:solidFill>
                      </a:endParaRP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B050"/>
                    </a:solidFill>
                  </a:tcPr>
                </a:tc>
                <a:tc hMerge="1">
                  <a:txBody>
                    <a:bodyPr/>
                    <a:p>
                      <a:pPr algn="ctr"/>
                      <a:r>
                        <a:rPr altLang="en-US" sz="1800" lang="zh-CN">
                          <a:solidFill>
                            <a:schemeClr val="bg1"/>
                          </a:solidFill>
                        </a:rPr>
                        <a:t>申请人资料</a:t>
                      </a:r>
                      <a:endParaRPr altLang="en-US" sz="1800" lang="zh-CN">
                        <a:solidFill>
                          <a:schemeClr val="bg1"/>
                        </a:solidFill>
                      </a:endParaRPr>
                    </a:p>
                  </a:txBody>
                </a:tc>
              </a:tr>
              <a:tr h="370840">
                <a:tc>
                  <a:txBody>
                    <a:bodyPr/>
                    <a:p>
                      <a:pPr algn="ctr">
                        <a:lnSpc>
                          <a:spcPct val="150000"/>
                        </a:lnSpc>
                      </a:pPr>
                      <a:r>
                        <a:rPr altLang="zh-CN" lang="en-US"/>
                        <a:t>1</a:t>
                      </a:r>
                      <a:endParaRPr altLang="en-US" lang="zh-CN"/>
                    </a:p>
                  </a:txBody>
                  <a:tcPr>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护照照片</a:t>
                      </a:r>
                      <a:r>
                        <a:rPr altLang="en-US" sz="1400" i="1" lang="zh-CN"/>
                        <a:t>（清晰，无遮挡）</a:t>
                      </a:r>
                      <a:endParaRPr altLang="en-US" sz="1400" i="1" lang="zh-CN"/>
                    </a:p>
                  </a:txBody>
                  <a:tcPr>
                    <a:lnL w="31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2</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个人白底照片</a:t>
                      </a:r>
                      <a:r>
                        <a:rPr altLang="en-US" sz="1400" i="1" lang="zh-CN"/>
                        <a:t>（电子版，尺寸不限）</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3</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毕业证书照片</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4</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印尼居住地址</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5</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个人简历</a:t>
                      </a:r>
                      <a:r>
                        <a:rPr altLang="en-US" sz="1400" i="1" lang="zh-CN"/>
                        <a:t>（英文版）</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25583">
                <a:tc>
                  <a:txBody>
                    <a:bodyPr/>
                    <a:p>
                      <a:pPr algn="ctr">
                        <a:lnSpc>
                          <a:spcPct val="150000"/>
                        </a:lnSpc>
                      </a:pPr>
                      <a:r>
                        <a:rPr altLang="zh-CN" lang="en-US"/>
                        <a:t>6</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申请人最近三个月的银行流水 </a:t>
                      </a:r>
                      <a:r>
                        <a:rPr altLang="zh-CN" sz="1400" i="1" lang="en-US"/>
                        <a:t>(</a:t>
                      </a:r>
                      <a:r>
                        <a:rPr altLang="en-US" sz="1400" i="1" lang="zh-CN"/>
                        <a:t>余额超过</a:t>
                      </a:r>
                      <a:r>
                        <a:rPr altLang="zh-CN" sz="1400" i="1" lang="en-US"/>
                        <a:t>USD2,000)</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7</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ITK </a:t>
                      </a:r>
                      <a:r>
                        <a:rPr altLang="en-US" lang="zh-CN"/>
                        <a:t>文件 </a:t>
                      </a:r>
                      <a:r>
                        <a:rPr altLang="en-US" sz="1400" i="1" lang="zh-CN"/>
                        <a:t>（商务签转工作签需要）</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8</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p>
                      <a:pPr>
                        <a:lnSpc>
                          <a:spcPct val="150000"/>
                        </a:lnSpc>
                      </a:pPr>
                      <a:r>
                        <a:rPr altLang="en-US" lang="zh-CN"/>
                        <a:t>电子版商务签 </a:t>
                      </a:r>
                      <a:r>
                        <a:rPr altLang="en-US" sz="1400" i="1" lang="zh-CN"/>
                        <a:t>（商务签转工作签需要）</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bl>
          </a:graphicData>
        </a:graphic>
      </p:graphicFrame>
      <p:graphicFrame>
        <p:nvGraphicFramePr>
          <p:cNvPr id="4194305" name="表格 2"/>
          <p:cNvGraphicFramePr>
            <a:graphicFrameLocks noGrp="1"/>
          </p:cNvGraphicFramePr>
          <p:nvPr/>
        </p:nvGraphicFramePr>
        <p:xfrm>
          <a:off x="488950" y="1426143"/>
          <a:ext cx="5353050" cy="4015900"/>
        </p:xfrm>
        <a:graphic>
          <a:graphicData uri="http://schemas.openxmlformats.org/drawingml/2006/table">
            <a:tbl>
              <a:tblPr firstRow="1" bandRow="1">
                <a:tableStyleId>{5C22544A-7EE6-4342-B048-85BDC9FD1C3A}</a:tableStyleId>
              </a:tblPr>
              <a:tblGrid>
                <a:gridCol w="368300"/>
                <a:gridCol w="4984750"/>
              </a:tblGrid>
              <a:tr h="375035">
                <a:tc gridSpan="2">
                  <a:txBody>
                    <a:bodyPr/>
                    <a:p>
                      <a:pPr algn="ctr"/>
                      <a:r>
                        <a:rPr altLang="en-US" sz="1800" lang="zh-CN">
                          <a:solidFill>
                            <a:schemeClr val="bg1"/>
                          </a:solidFill>
                        </a:rPr>
                        <a:t>担保公司资料</a:t>
                      </a:r>
                      <a:endParaRPr altLang="en-US" sz="1800" lang="zh-CN">
                        <a:solidFill>
                          <a:schemeClr val="bg1"/>
                        </a:solidFill>
                      </a:endParaRP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p>
                      <a:pPr algn="ctr"/>
                      <a:r>
                        <a:rPr altLang="en-US" sz="1800" lang="zh-CN">
                          <a:solidFill>
                            <a:schemeClr val="bg1"/>
                          </a:solidFill>
                        </a:rPr>
                        <a:t>担保公司资料</a:t>
                      </a:r>
                      <a:endParaRPr altLang="en-US" sz="1800" lang="zh-CN">
                        <a:solidFill>
                          <a:schemeClr val="bg1"/>
                        </a:solidFill>
                      </a:endParaRPr>
                    </a:p>
                  </a:txBody>
                </a:tc>
              </a:tr>
              <a:tr h="873370">
                <a:tc>
                  <a:txBody>
                    <a:bodyPr/>
                    <a:p>
                      <a:pPr algn="ctr">
                        <a:lnSpc>
                          <a:spcPct val="150000"/>
                        </a:lnSpc>
                      </a:pPr>
                      <a:r>
                        <a:rPr altLang="zh-CN" lang="en-US"/>
                        <a:t>1</a:t>
                      </a:r>
                      <a:endParaRPr altLang="en-US" lang="zh-CN"/>
                    </a:p>
                  </a:txBody>
                  <a:tcPr>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全套公司文件：</a:t>
                      </a:r>
                      <a:endParaRPr altLang="zh-CN" lang="en-US"/>
                    </a:p>
                    <a:p>
                      <a:pPr>
                        <a:lnSpc>
                          <a:spcPct val="150000"/>
                        </a:lnSpc>
                      </a:pPr>
                      <a:r>
                        <a:rPr altLang="zh-CN" lang="en-US"/>
                        <a:t>AKTA, SK/SP, NPWP, NIB</a:t>
                      </a:r>
                      <a:endParaRPr altLang="en-US" lang="zh-CN"/>
                    </a:p>
                  </a:txBody>
                  <a:tcPr>
                    <a:lnL w="31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59161">
                <a:tc>
                  <a:txBody>
                    <a:bodyPr/>
                    <a:p>
                      <a:pPr algn="ctr">
                        <a:lnSpc>
                          <a:spcPct val="150000"/>
                        </a:lnSpc>
                      </a:pPr>
                      <a:r>
                        <a:rPr altLang="zh-CN" lang="en-US"/>
                        <a:t>2</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公司董事资料 </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59611">
                <a:tc>
                  <a:txBody>
                    <a:bodyPr/>
                    <a:p>
                      <a:pPr algn="ctr">
                        <a:lnSpc>
                          <a:spcPct val="150000"/>
                        </a:lnSpc>
                      </a:pPr>
                      <a:r>
                        <a:rPr altLang="zh-CN" lang="en-US"/>
                        <a:t>3</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800" kern="1200" kumimoji="1" lang="zh-CN">
                          <a:solidFill>
                            <a:schemeClr val="tx1"/>
                          </a:solidFill>
                          <a:latin typeface="+mj-ea"/>
                          <a:ea typeface="+mn-ea"/>
                          <a:cs typeface="+mn-cs"/>
                        </a:rPr>
                        <a:t>公司</a:t>
                      </a:r>
                      <a:r>
                        <a:rPr altLang="zh-CN" sz="1800" kern="1200" kumimoji="1" lang="en-US">
                          <a:solidFill>
                            <a:schemeClr val="tx1"/>
                          </a:solidFill>
                          <a:latin typeface="+mj-ea"/>
                          <a:ea typeface="+mn-ea"/>
                          <a:cs typeface="+mn-cs"/>
                        </a:rPr>
                        <a:t>PKKPR</a:t>
                      </a:r>
                      <a:r>
                        <a:rPr altLang="en-US" sz="1800" kern="1200" kumimoji="1" lang="zh-CN">
                          <a:solidFill>
                            <a:schemeClr val="tx1"/>
                          </a:solidFill>
                          <a:latin typeface="+mj-ea"/>
                          <a:ea typeface="+mn-ea"/>
                          <a:cs typeface="+mn-cs"/>
                        </a:rPr>
                        <a:t>文件 或者 </a:t>
                      </a:r>
                      <a:r>
                        <a:rPr altLang="zh-CN" sz="1800" kern="1200" kumimoji="1" lang="en-US">
                          <a:solidFill>
                            <a:schemeClr val="tx1"/>
                          </a:solidFill>
                          <a:latin typeface="+mj-ea"/>
                          <a:ea typeface="+mn-ea"/>
                          <a:cs typeface="+mn-cs"/>
                        </a:rPr>
                        <a:t>OSS </a:t>
                      </a:r>
                      <a:r>
                        <a:rPr altLang="en-US" sz="1800" kern="1200" kumimoji="1" lang="zh-CN">
                          <a:solidFill>
                            <a:schemeClr val="tx1"/>
                          </a:solidFill>
                          <a:latin typeface="+mj-ea"/>
                          <a:ea typeface="+mn-ea"/>
                          <a:cs typeface="+mn-cs"/>
                        </a:rPr>
                        <a:t>账号密码</a:t>
                      </a:r>
                      <a:endParaRPr altLang="en-US" dirty="0" sz="1800" kern="1200" kumimoji="1"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59161">
                <a:tc>
                  <a:txBody>
                    <a:bodyPr/>
                    <a:p>
                      <a:pPr algn="ctr">
                        <a:lnSpc>
                          <a:spcPct val="150000"/>
                        </a:lnSpc>
                      </a:pPr>
                      <a:r>
                        <a:rPr altLang="zh-CN" lang="en-US"/>
                        <a:t>4</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公司的劳工保险</a:t>
                      </a:r>
                      <a:r>
                        <a:rPr altLang="zh-CN" lang="en-US"/>
                        <a:t>Bpjs</a:t>
                      </a:r>
                      <a:r>
                        <a:rPr altLang="en-US" lang="zh-CN"/>
                        <a:t>账号</a:t>
                      </a:r>
                      <a:r>
                        <a:rPr altLang="en-US" sz="1400" i="1" kern="1200" kumimoji="1" lang="zh-CN">
                          <a:solidFill>
                            <a:schemeClr val="tx1"/>
                          </a:solidFill>
                          <a:latin typeface="+mj-ea"/>
                          <a:ea typeface="+mn-ea"/>
                          <a:cs typeface="+mn-cs"/>
                        </a:rPr>
                        <a:t>（公司注册一年以上）</a:t>
                      </a:r>
                      <a:endParaRPr altLang="en-US" sz="1400" i="1"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59611">
                <a:tc>
                  <a:txBody>
                    <a:bodyPr/>
                    <a:p>
                      <a:pPr algn="ctr">
                        <a:lnSpc>
                          <a:spcPct val="150000"/>
                        </a:lnSpc>
                      </a:pPr>
                      <a:r>
                        <a:rPr altLang="zh-CN" lang="en-US"/>
                        <a:t>5</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800" kern="1200" kumimoji="1" lang="zh-CN">
                          <a:solidFill>
                            <a:schemeClr val="tx1"/>
                          </a:solidFill>
                          <a:latin typeface="+mj-ea"/>
                          <a:ea typeface="+mn-ea"/>
                          <a:cs typeface="+mn-cs"/>
                        </a:rPr>
                        <a:t>公司人事经理身份证照片</a:t>
                      </a:r>
                      <a:endParaRPr altLang="en-US" dirty="0" sz="1800" kern="1200" kumimoji="1"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66427">
                <a:tc>
                  <a:txBody>
                    <a:bodyPr/>
                    <a:p>
                      <a:pPr algn="ctr">
                        <a:lnSpc>
                          <a:spcPct val="150000"/>
                        </a:lnSpc>
                      </a:pPr>
                      <a:r>
                        <a:rPr altLang="zh-CN" lang="en-US"/>
                        <a:t>6</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800" kern="1200" kumimoji="1" lang="zh-CN">
                          <a:solidFill>
                            <a:schemeClr val="tx1"/>
                          </a:solidFill>
                          <a:latin typeface="+mj-ea"/>
                          <a:ea typeface="+mn-ea"/>
                          <a:cs typeface="+mn-cs"/>
                        </a:rPr>
                        <a:t>申请人陪伴人员身份证照片</a:t>
                      </a:r>
                      <a:endParaRPr altLang="en-US" dirty="0" sz="1800" kern="1200" kumimoji="1"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63524">
                <a:tc>
                  <a:txBody>
                    <a:bodyPr/>
                    <a:p>
                      <a:pPr algn="ctr">
                        <a:lnSpc>
                          <a:spcPct val="150000"/>
                        </a:lnSpc>
                      </a:pPr>
                      <a:r>
                        <a:rPr altLang="zh-CN" lang="en-US"/>
                        <a:t>7</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p>
                      <a:pPr>
                        <a:lnSpc>
                          <a:spcPct val="150000"/>
                        </a:lnSpc>
                      </a:pPr>
                      <a:r>
                        <a:rPr altLang="zh-CN" sz="1800" kern="1200" kumimoji="1" lang="en-US">
                          <a:solidFill>
                            <a:schemeClr val="tx1"/>
                          </a:solidFill>
                          <a:latin typeface="+mj-ea"/>
                          <a:ea typeface="+mn-ea"/>
                          <a:cs typeface="+mn-cs"/>
                        </a:rPr>
                        <a:t>WLKP, E-TKA</a:t>
                      </a:r>
                      <a:r>
                        <a:rPr altLang="en-US" sz="1800" kern="1200" kumimoji="1" lang="zh-CN">
                          <a:solidFill>
                            <a:schemeClr val="tx1"/>
                          </a:solidFill>
                          <a:latin typeface="+mj-ea"/>
                          <a:ea typeface="+mn-ea"/>
                          <a:cs typeface="+mn-cs"/>
                        </a:rPr>
                        <a:t>账号密码</a:t>
                      </a:r>
                      <a:r>
                        <a:rPr altLang="en-US" sz="1400" kern="1200" kumimoji="1" lang="zh-CN">
                          <a:solidFill>
                            <a:schemeClr val="tx1"/>
                          </a:solidFill>
                          <a:latin typeface="+mj-ea"/>
                          <a:ea typeface="+mn-ea"/>
                          <a:cs typeface="+mn-cs"/>
                        </a:rPr>
                        <a:t>（如果已经拥有）</a:t>
                      </a:r>
                      <a:endParaRPr altLang="en-US" dirty="0" sz="1400" kern="1200" kumimoji="1"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bl>
          </a:graphicData>
        </a:graphic>
      </p:graphicFrame>
      <p:pic>
        <p:nvPicPr>
          <p:cNvPr id="2097154" name="Picture 3"/>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cxnSp>
        <p:nvCxnSpPr>
          <p:cNvPr id="3145733"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27" name="@稿定PPT实验室 出品-9"/>
          <p:cNvSpPr txBox="1"/>
          <p:nvPr/>
        </p:nvSpPr>
        <p:spPr>
          <a:xfrm>
            <a:off x="1290565" y="250353"/>
            <a:ext cx="2844801"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印尼工作签证费用</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06" name="表格 1"/>
          <p:cNvGraphicFramePr>
            <a:graphicFrameLocks noGrp="1"/>
          </p:cNvGraphicFramePr>
          <p:nvPr/>
        </p:nvGraphicFramePr>
        <p:xfrm>
          <a:off x="488950" y="2214880"/>
          <a:ext cx="6235700" cy="3056892"/>
        </p:xfrm>
        <a:graphic>
          <a:graphicData uri="http://schemas.openxmlformats.org/drawingml/2006/table">
            <a:tbl>
              <a:tblPr firstRow="1" bandRow="1">
                <a:tableStyleId>{5C22544A-7EE6-4342-B048-85BDC9FD1C3A}</a:tableStyleId>
              </a:tblPr>
              <a:tblGrid>
                <a:gridCol w="2540000"/>
                <a:gridCol w="1568450"/>
                <a:gridCol w="762000"/>
                <a:gridCol w="1365250"/>
              </a:tblGrid>
              <a:tr h="126719">
                <a:tc rowSpan="2">
                  <a:txBody>
                    <a:bodyPr/>
                    <a:p>
                      <a:pPr algn="ctr">
                        <a:lnSpc>
                          <a:spcPct val="200000"/>
                        </a:lnSpc>
                      </a:pPr>
                      <a:r>
                        <a:rPr altLang="en-US" sz="1600" lang="zh-CN">
                          <a:solidFill>
                            <a:schemeClr val="tx1"/>
                          </a:solidFill>
                        </a:rPr>
                        <a:t>项目</a:t>
                      </a:r>
                      <a:endParaRPr altLang="en-US" sz="1600" lang="zh-CN">
                        <a:solidFill>
                          <a:schemeClr val="tx1"/>
                        </a:solidFill>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gridSpan="2">
                  <a:txBody>
                    <a:bodyPr/>
                    <a:p>
                      <a:pPr algn="ctr"/>
                      <a:r>
                        <a:rPr altLang="en-US" sz="1600" lang="zh-CN">
                          <a:solidFill>
                            <a:schemeClr val="tx1"/>
                          </a:solidFill>
                        </a:rPr>
                        <a:t>费用</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hMerge="1">
                  <a:txBody>
                    <a:bodyPr/>
                    <a:p>
                      <a:pPr algn="ctr"/>
                      <a:r>
                        <a:rPr altLang="en-US" sz="1600" lang="zh-CN">
                          <a:solidFill>
                            <a:schemeClr val="tx1"/>
                          </a:solidFill>
                        </a:rPr>
                        <a:t>费用</a:t>
                      </a:r>
                      <a:endParaRPr altLang="en-US" sz="1600" lang="zh-CN">
                        <a:solidFill>
                          <a:schemeClr val="tx1"/>
                        </a:solidFill>
                      </a:endParaRPr>
                    </a:p>
                  </a:txBody>
                </a:tc>
                <a:tc rowSpan="2">
                  <a:txBody>
                    <a:bodyPr/>
                    <a:p>
                      <a:pPr algn="ctr">
                        <a:lnSpc>
                          <a:spcPct val="200000"/>
                        </a:lnSpc>
                      </a:pPr>
                      <a:r>
                        <a:rPr altLang="en-US" sz="1600" lang="zh-CN">
                          <a:solidFill>
                            <a:schemeClr val="tx1"/>
                          </a:solidFill>
                        </a:rPr>
                        <a:t>办理时间</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0">
                <a:tc vMerge="1">
                  <a:txBody>
                    <a:bodyPr/>
                    <a:p>
                      <a:pPr algn="ctr">
                        <a:lnSpc>
                          <a:spcPct val="200000"/>
                        </a:lnSpc>
                      </a:pPr>
                      <a:r>
                        <a:rPr altLang="en-US" sz="1600" lang="zh-CN">
                          <a:solidFill>
                            <a:schemeClr val="tx1"/>
                          </a:solidFill>
                        </a:rPr>
                        <a:t>办理时间</a:t>
                      </a:r>
                      <a:endParaRPr altLang="en-US" sz="1600" lang="zh-CN">
                        <a:solidFill>
                          <a:schemeClr val="tx1"/>
                        </a:solidFill>
                      </a:endParaRPr>
                    </a:p>
                  </a:txBody>
                </a:tc>
                <a:tc>
                  <a:txBody>
                    <a:bodyPr/>
                    <a:p>
                      <a:pPr algn="ctr"/>
                      <a:r>
                        <a:rPr altLang="en-US" sz="1600" lang="zh-CN"/>
                        <a:t>印尼盾</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r>
                        <a:rPr altLang="en-US" sz="1600" lang="zh-CN"/>
                        <a:t>美元</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vMerge="1">
                  <a:txBody>
                    <a:bodyPr/>
                    <a:p>
                      <a:pPr algn="ctr"/>
                      <a:r>
                        <a:rPr altLang="en-US" sz="1600" lang="zh-CN"/>
                        <a:t>美元</a:t>
                      </a:r>
                      <a:endParaRPr altLang="en-US" sz="1600" lang="zh-CN"/>
                    </a:p>
                  </a:txBody>
                </a:tc>
              </a:tr>
              <a:tr h="370840">
                <a:tc>
                  <a:txBody>
                    <a:bodyPr/>
                    <a:p>
                      <a:pPr>
                        <a:lnSpc>
                          <a:spcPct val="250000"/>
                        </a:lnSpc>
                      </a:pPr>
                      <a:r>
                        <a:rPr altLang="en-US" sz="1600" lang="zh-CN"/>
                        <a:t>境外工作签        </a:t>
                      </a:r>
                      <a:r>
                        <a:rPr altLang="zh-CN" sz="1600" lang="en-US"/>
                        <a:t>(6</a:t>
                      </a:r>
                      <a:r>
                        <a:rPr altLang="en-US" sz="1600" lang="zh-CN"/>
                        <a:t>个月</a:t>
                      </a:r>
                      <a:r>
                        <a:rPr altLang="zh-CN" sz="1600" lang="en-US"/>
                        <a:t>)</a:t>
                      </a:r>
                      <a:endParaRPr altLang="en-US" sz="1600" lang="zh-CN"/>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dirty="0" sz="1600" lang="en-US"/>
                        <a:t>1</a:t>
                      </a:r>
                      <a:r>
                        <a:rPr altLang="zh-CN" dirty="0" sz="1600" lang="en-US"/>
                        <a:t>6</a:t>
                      </a:r>
                      <a:r>
                        <a:rPr altLang="zh-CN" dirty="0" sz="1600" lang="en-US"/>
                        <a:t>,</a:t>
                      </a:r>
                      <a:r>
                        <a:rPr altLang="zh-CN" dirty="0" sz="1600" lang="en-US"/>
                        <a:t>000,000</a:t>
                      </a:r>
                      <a:endParaRPr altLang="en-US" dirty="0"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600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20</a:t>
                      </a:r>
                      <a:r>
                        <a:rPr altLang="en-US" sz="1600" lang="zh-CN"/>
                        <a:t>个工作日</a:t>
                      </a: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370840">
                <a:tc>
                  <a:txBody>
                    <a:bodyPr/>
                    <a:p>
                      <a:pPr>
                        <a:lnSpc>
                          <a:spcPct val="250000"/>
                        </a:lnSpc>
                      </a:pPr>
                      <a:r>
                        <a:rPr altLang="en-US" sz="1600" lang="zh-CN"/>
                        <a:t>境外工作签           </a:t>
                      </a:r>
                      <a:r>
                        <a:rPr altLang="zh-CN" sz="1600" lang="en-US"/>
                        <a:t>(1</a:t>
                      </a:r>
                      <a:r>
                        <a:rPr altLang="en-US" sz="1600" lang="zh-CN"/>
                        <a:t>年</a:t>
                      </a:r>
                      <a:r>
                        <a:rPr altLang="zh-CN" sz="1600" lang="en-US"/>
                        <a:t>)</a:t>
                      </a:r>
                      <a:endParaRPr altLang="en-US" sz="16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dirty="0" sz="1600" lang="en-US"/>
                        <a:t>1</a:t>
                      </a:r>
                      <a:r>
                        <a:rPr altLang="zh-CN" dirty="0" sz="1600" lang="en-US"/>
                        <a:t>6</a:t>
                      </a:r>
                      <a:r>
                        <a:rPr altLang="zh-CN" dirty="0" sz="1600" lang="en-US"/>
                        <a:t>,</a:t>
                      </a:r>
                      <a:r>
                        <a:rPr altLang="zh-CN" dirty="0" sz="1600" lang="en-US"/>
                        <a:t>000,000</a:t>
                      </a:r>
                      <a:endParaRPr altLang="en-US" dirty="0"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1,200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defTabSz="914400" eaLnBrk="1" fontAlgn="auto" hangingPunct="1" indent="0" latinLnBrk="0" lvl="0" marL="0" marR="0" rtl="0">
                        <a:lnSpc>
                          <a:spcPct val="250000"/>
                        </a:lnSpc>
                        <a:spcBef>
                          <a:spcPts val="0"/>
                        </a:spcBef>
                        <a:spcAft>
                          <a:spcPts val="0"/>
                        </a:spcAft>
                        <a:buClrTx/>
                        <a:buSzTx/>
                        <a:buFontTx/>
                        <a:buNone/>
                      </a:pPr>
                      <a:r>
                        <a:rPr altLang="zh-CN" sz="1600" lang="en-US"/>
                        <a:t>20</a:t>
                      </a:r>
                      <a:r>
                        <a:rPr altLang="en-US" sz="1600" lang="zh-CN"/>
                        <a:t>个工作日</a:t>
                      </a: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370840">
                <a:tc>
                  <a:txBody>
                    <a:bodyPr/>
                    <a:p>
                      <a:pPr>
                        <a:lnSpc>
                          <a:spcPct val="250000"/>
                        </a:lnSpc>
                      </a:pPr>
                      <a:r>
                        <a:rPr altLang="en-US" sz="1600" lang="zh-CN"/>
                        <a:t>商务签转工作签    </a:t>
                      </a:r>
                      <a:r>
                        <a:rPr altLang="zh-CN" sz="1600" lang="en-US"/>
                        <a:t>(1</a:t>
                      </a:r>
                      <a:r>
                        <a:rPr altLang="en-US" sz="1600" lang="zh-CN"/>
                        <a:t>年）</a:t>
                      </a:r>
                      <a:endParaRPr altLang="en-US" sz="16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2</a:t>
                      </a:r>
                      <a:r>
                        <a:rPr altLang="zh-CN" sz="1600" lang="en-US"/>
                        <a:t>0</a:t>
                      </a:r>
                      <a:r>
                        <a:rPr altLang="zh-CN" sz="1600" lang="en-US"/>
                        <a:t>,</a:t>
                      </a:r>
                      <a:r>
                        <a:rPr altLang="zh-CN" sz="1600" lang="en-US"/>
                        <a:t>000,000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1,200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defTabSz="914400" eaLnBrk="1" fontAlgn="auto" hangingPunct="1" indent="0" latinLnBrk="0" lvl="0" marL="0" marR="0" rtl="0">
                        <a:lnSpc>
                          <a:spcPct val="250000"/>
                        </a:lnSpc>
                        <a:spcBef>
                          <a:spcPts val="0"/>
                        </a:spcBef>
                        <a:spcAft>
                          <a:spcPts val="0"/>
                        </a:spcAft>
                        <a:buClrTx/>
                        <a:buSzTx/>
                        <a:buFontTx/>
                        <a:buNone/>
                      </a:pPr>
                      <a:r>
                        <a:rPr altLang="zh-CN" sz="1600" lang="en-US"/>
                        <a:t>20</a:t>
                      </a:r>
                      <a:r>
                        <a:rPr altLang="en-US" sz="1600" lang="zh-CN"/>
                        <a:t>个工作日</a:t>
                      </a: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bl>
          </a:graphicData>
        </a:graphic>
      </p:graphicFrame>
      <p:sp>
        <p:nvSpPr>
          <p:cNvPr id="1048628" name="@稿定PPT实验室 出品-9"/>
          <p:cNvSpPr txBox="1"/>
          <p:nvPr/>
        </p:nvSpPr>
        <p:spPr>
          <a:xfrm>
            <a:off x="488950" y="1757497"/>
            <a:ext cx="2051844" cy="307777"/>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000" i="0" kern="1200" kumimoji="0" lang="zh-CN" noProof="0" normalizeH="0" spc="0" strike="noStrike" u="none">
                <a:ln>
                  <a:noFill/>
                </a:ln>
                <a:solidFill>
                  <a:schemeClr val="accent3">
                    <a:lumMod val="75000"/>
                  </a:schemeClr>
                </a:solidFill>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印尼工作签证费用</a:t>
            </a:r>
            <a:endParaRPr baseline="0" b="1" cap="none" sz="2000" i="0" kern="1200" kumimoji="0" lang="en-US" noProof="0" normalizeH="0" spc="0" strike="noStrike" u="none">
              <a:ln>
                <a:noFill/>
              </a:ln>
              <a:solidFill>
                <a:schemeClr val="accent3">
                  <a:lumMod val="75000"/>
                </a:schemeClr>
              </a:solidFill>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07" name="表格 16"/>
          <p:cNvGraphicFramePr>
            <a:graphicFrameLocks noGrp="1"/>
          </p:cNvGraphicFramePr>
          <p:nvPr/>
        </p:nvGraphicFramePr>
        <p:xfrm>
          <a:off x="7306518" y="2214880"/>
          <a:ext cx="4323960" cy="3633233"/>
        </p:xfrm>
        <a:graphic>
          <a:graphicData uri="http://schemas.openxmlformats.org/drawingml/2006/table">
            <a:tbl>
              <a:tblPr firstRow="1" bandRow="1">
                <a:tableStyleId>{5C22544A-7EE6-4342-B048-85BDC9FD1C3A}</a:tableStyleId>
              </a:tblPr>
              <a:tblGrid>
                <a:gridCol w="2629897"/>
                <a:gridCol w="1694063"/>
              </a:tblGrid>
              <a:tr h="648986">
                <a:tc>
                  <a:txBody>
                    <a:bodyPr/>
                    <a:p>
                      <a:pPr algn="ctr">
                        <a:lnSpc>
                          <a:spcPct val="200000"/>
                        </a:lnSpc>
                      </a:pPr>
                      <a:r>
                        <a:rPr altLang="en-US" b="1" sz="1600" lang="zh-CN">
                          <a:solidFill>
                            <a:schemeClr val="tx1"/>
                          </a:solidFill>
                          <a:latin typeface="+mj-ea"/>
                          <a:ea typeface="+mj-ea"/>
                        </a:rPr>
                        <a:t>缺少文件</a:t>
                      </a:r>
                      <a:endParaRPr altLang="en-US" b="1" sz="16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ctr">
                        <a:lnSpc>
                          <a:spcPct val="200000"/>
                        </a:lnSpc>
                      </a:pPr>
                      <a:r>
                        <a:rPr altLang="en-US" b="1" sz="1600" lang="zh-CN">
                          <a:solidFill>
                            <a:schemeClr val="tx1"/>
                          </a:solidFill>
                          <a:latin typeface="+mj-ea"/>
                          <a:ea typeface="+mj-ea"/>
                        </a:rPr>
                        <a:t>增加费用</a:t>
                      </a:r>
                      <a:endParaRPr altLang="en-US" b="1"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r h="498677">
                <a:tc>
                  <a:txBody>
                    <a:bodyPr/>
                    <a:p>
                      <a:pPr>
                        <a:lnSpc>
                          <a:spcPct val="250000"/>
                        </a:lnSpc>
                      </a:pPr>
                      <a:r>
                        <a:rPr altLang="en-US" b="0" sz="1600" lang="zh-CN">
                          <a:solidFill>
                            <a:schemeClr val="tx1"/>
                          </a:solidFill>
                          <a:latin typeface="+mj-ea"/>
                          <a:ea typeface="+mj-ea"/>
                        </a:rPr>
                        <a:t>没有毕业证书</a:t>
                      </a:r>
                      <a:endParaRPr altLang="en-US" b="0" sz="16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r">
                        <a:lnSpc>
                          <a:spcPct val="200000"/>
                        </a:lnSpc>
                      </a:pPr>
                      <a:r>
                        <a:rPr altLang="zh-CN" b="0" sz="1600" lang="en-US">
                          <a:solidFill>
                            <a:schemeClr val="tx1"/>
                          </a:solidFill>
                          <a:latin typeface="+mj-ea"/>
                          <a:ea typeface="+mj-ea"/>
                        </a:rPr>
                        <a:t>Rp 500,000</a:t>
                      </a:r>
                      <a:endParaRPr altLang="en-US" b="0"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r h="498677">
                <a:tc>
                  <a:txBody>
                    <a:bodyPr/>
                    <a:p>
                      <a:pPr>
                        <a:lnSpc>
                          <a:spcPct val="250000"/>
                        </a:lnSpc>
                      </a:pPr>
                      <a:r>
                        <a:rPr altLang="en-US" b="0" sz="1600" i="0" kern="1200" lang="zh-CN">
                          <a:effectLst/>
                          <a:latin typeface="+mn-lt"/>
                          <a:ea typeface="+mn-ea"/>
                          <a:cs typeface="+mn-cs"/>
                        </a:rPr>
                        <a:t>没有人事经理身份证 </a:t>
                      </a:r>
                      <a:endParaRPr altLang="en-US" b="0" sz="16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r">
                        <a:lnSpc>
                          <a:spcPct val="200000"/>
                        </a:lnSpc>
                      </a:pPr>
                      <a:r>
                        <a:rPr altLang="zh-CN" b="0" sz="1600" kern="1200" lang="en-US">
                          <a:solidFill>
                            <a:schemeClr val="tx1"/>
                          </a:solidFill>
                          <a:latin typeface="+mj-ea"/>
                          <a:ea typeface="+mn-ea"/>
                          <a:cs typeface="+mn-cs"/>
                        </a:rPr>
                        <a:t>Rp 1,000,000</a:t>
                      </a:r>
                      <a:endParaRPr altLang="en-US" b="0" sz="1600" kern="1200"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r h="498677">
                <a:tc>
                  <a:txBody>
                    <a:bodyPr/>
                    <a:p>
                      <a:pPr>
                        <a:lnSpc>
                          <a:spcPct val="250000"/>
                        </a:lnSpc>
                      </a:pPr>
                      <a:r>
                        <a:rPr altLang="en-US" b="0" sz="1600" i="0" kern="1200" lang="zh-CN">
                          <a:effectLst/>
                          <a:latin typeface="+mn-lt"/>
                          <a:ea typeface="+mn-ea"/>
                          <a:cs typeface="+mn-cs"/>
                        </a:rPr>
                        <a:t>没有陪伴人员身份证</a:t>
                      </a:r>
                      <a:endParaRPr altLang="en-US" b="0" sz="16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r">
                        <a:lnSpc>
                          <a:spcPct val="200000"/>
                        </a:lnSpc>
                      </a:pPr>
                      <a:r>
                        <a:rPr altLang="zh-CN" b="0" sz="1600" kern="1200" lang="en-US">
                          <a:solidFill>
                            <a:schemeClr val="tx1"/>
                          </a:solidFill>
                          <a:latin typeface="+mj-ea"/>
                          <a:ea typeface="+mn-ea"/>
                          <a:cs typeface="+mn-cs"/>
                        </a:rPr>
                        <a:t>Rp 1,000,000</a:t>
                      </a:r>
                      <a:endParaRPr altLang="en-US" b="0" sz="1600" kern="1200"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r h="498677">
                <a:tc>
                  <a:txBody>
                    <a:bodyPr/>
                    <a:p>
                      <a:pPr>
                        <a:lnSpc>
                          <a:spcPct val="250000"/>
                        </a:lnSpc>
                      </a:pPr>
                      <a:r>
                        <a:rPr altLang="en-US" sz="1600" lang="zh-CN">
                          <a:latin typeface="Microsoft YaHei" panose="020B0503020204020204" pitchFamily="34" charset="-122"/>
                          <a:ea typeface="Microsoft YaHei" panose="020B0503020204020204" pitchFamily="34" charset="-122"/>
                        </a:rPr>
                        <a:t>没有实际居住地址 </a:t>
                      </a:r>
                      <a:endParaRPr altLang="en-US" b="0" sz="16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r">
                        <a:lnSpc>
                          <a:spcPct val="200000"/>
                        </a:lnSpc>
                      </a:pPr>
                      <a:r>
                        <a:rPr altLang="zh-CN" b="0" sz="1600" kern="1200" lang="en-US">
                          <a:solidFill>
                            <a:schemeClr val="tx1"/>
                          </a:solidFill>
                          <a:latin typeface="+mj-ea"/>
                          <a:ea typeface="+mn-ea"/>
                          <a:cs typeface="+mn-cs"/>
                        </a:rPr>
                        <a:t>Rp 5,000,000</a:t>
                      </a:r>
                      <a:endParaRPr altLang="en-US" b="0" sz="1600" kern="1200"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r h="308292">
                <a:tc>
                  <a:txBody>
                    <a:bodyPr/>
                    <a:p>
                      <a:pPr>
                        <a:lnSpc>
                          <a:spcPct val="250000"/>
                        </a:lnSpc>
                      </a:pPr>
                      <a:r>
                        <a:rPr altLang="en-US" sz="1600" lang="zh-CN"/>
                        <a:t>没有社保</a:t>
                      </a:r>
                      <a:r>
                        <a:rPr altLang="zh-CN" sz="1600" lang="en-US"/>
                        <a:t>Bpjs</a:t>
                      </a:r>
                      <a:r>
                        <a:rPr altLang="en-US" sz="1600" lang="zh-CN"/>
                        <a:t>账号 </a:t>
                      </a:r>
                      <a:r>
                        <a:rPr altLang="zh-CN" b="0" sz="1400" i="1" lang="en-US">
                          <a:solidFill>
                            <a:schemeClr val="tx1"/>
                          </a:solidFill>
                        </a:rPr>
                        <a:t>(</a:t>
                      </a:r>
                      <a:r>
                        <a:rPr altLang="en-US" sz="1400" i="1" lang="zh-CN">
                          <a:solidFill>
                            <a:schemeClr val="tx1"/>
                          </a:solidFill>
                        </a:rPr>
                        <a:t>旧</a:t>
                      </a:r>
                      <a:r>
                        <a:rPr altLang="en-US" b="0" sz="1400" i="1" lang="zh-CN">
                          <a:solidFill>
                            <a:schemeClr val="tx1"/>
                          </a:solidFill>
                        </a:rPr>
                        <a:t>公司 </a:t>
                      </a:r>
                      <a:r>
                        <a:rPr altLang="zh-CN" b="0" sz="1400" i="1" lang="en-US">
                          <a:solidFill>
                            <a:schemeClr val="tx1"/>
                          </a:solidFill>
                        </a:rPr>
                        <a:t>) </a:t>
                      </a:r>
                      <a:endParaRPr altLang="en-US" b="0" sz="1400" i="1"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p>
                      <a:pPr algn="r">
                        <a:lnSpc>
                          <a:spcPct val="200000"/>
                        </a:lnSpc>
                      </a:pPr>
                      <a:r>
                        <a:rPr altLang="zh-CN" b="0" sz="1600" kern="1200" lang="en-US">
                          <a:solidFill>
                            <a:schemeClr val="tx1"/>
                          </a:solidFill>
                          <a:latin typeface="+mj-ea"/>
                          <a:ea typeface="+mn-ea"/>
                          <a:cs typeface="+mn-cs"/>
                        </a:rPr>
                        <a:t>Rp 2,000,000</a:t>
                      </a:r>
                      <a:endParaRPr altLang="en-US" b="0" sz="1600" kern="1200" lang="zh-CN">
                        <a:solidFill>
                          <a:schemeClr val="tx1"/>
                        </a:solidFill>
                        <a:latin typeface="+mj-ea"/>
                        <a:ea typeface="+mn-ea"/>
                        <a:cs typeface="+mn-cs"/>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r>
            </a:tbl>
          </a:graphicData>
        </a:graphic>
      </p:graphicFrame>
      <p:sp>
        <p:nvSpPr>
          <p:cNvPr id="1048629" name="@稿定PPT实验室 出品-9"/>
          <p:cNvSpPr txBox="1"/>
          <p:nvPr/>
        </p:nvSpPr>
        <p:spPr>
          <a:xfrm>
            <a:off x="7306518" y="1758985"/>
            <a:ext cx="3048001" cy="3048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000" i="0" kern="1200" kumimoji="0" lang="zh-CN" noProof="0" normalizeH="0" spc="0" strike="noStrike" u="none">
                <a:ln>
                  <a:noFill/>
                </a:ln>
                <a:solidFill>
                  <a:schemeClr val="bg2">
                    <a:lumMod val="25000"/>
                  </a:schemeClr>
                </a:solidFill>
                <a:effectLst/>
                <a:uLnTx/>
                <a:uFillTx/>
                <a:latin typeface="Arial" panose="020B0604020202020204" pitchFamily="34" charset="0"/>
                <a:ea typeface="Microsoft YaHei" panose="020B0503020204020204" pitchFamily="34" charset="-122"/>
                <a:cs typeface="阿里巴巴普惠体 Medium" panose="00020600040101010101" pitchFamily="18" charset="-122"/>
              </a:rPr>
              <a:t>缺少如下文件需要增加费用</a:t>
            </a:r>
            <a:endParaRPr baseline="0" b="1" cap="none" sz="2000" i="0" kern="1200" kumimoji="0" lang="en-US" noProof="0" normalizeH="0" spc="0" strike="noStrike" u="none">
              <a:ln>
                <a:noFill/>
              </a:ln>
              <a:solidFill>
                <a:schemeClr val="bg2">
                  <a:lumMod val="25000"/>
                </a:schemeClr>
              </a:solidFill>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pic>
        <p:nvPicPr>
          <p:cNvPr id="2097155" name="Picture 2"/>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cxnSp>
        <p:nvCxnSpPr>
          <p:cNvPr id="3145734"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30" name="@稿定PPT实验室 出品-9"/>
          <p:cNvSpPr txBox="1"/>
          <p:nvPr/>
        </p:nvSpPr>
        <p:spPr>
          <a:xfrm>
            <a:off x="1290565" y="250353"/>
            <a:ext cx="2844801"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a:t>
            </a:r>
            <a:r>
              <a:rPr altLang="en-US" b="1" sz="2800" lang="zh-CN">
                <a:latin typeface="Arial" panose="020B0604020202020204" pitchFamily="34" charset="0"/>
                <a:ea typeface="Microsoft YaHei" panose="020B0503020204020204" pitchFamily="34" charset="-122"/>
                <a:cs typeface="阿里巴巴普惠体 Medium" panose="00020600040101010101" pitchFamily="18" charset="-122"/>
              </a:rPr>
              <a:t>延期</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08" name="表格 1"/>
          <p:cNvGraphicFramePr>
            <a:graphicFrameLocks noGrp="1"/>
          </p:cNvGraphicFramePr>
          <p:nvPr/>
        </p:nvGraphicFramePr>
        <p:xfrm>
          <a:off x="6216606" y="1426144"/>
          <a:ext cx="5206137" cy="4905375"/>
        </p:xfrm>
        <a:graphic>
          <a:graphicData uri="http://schemas.openxmlformats.org/drawingml/2006/table">
            <a:tbl>
              <a:tblPr firstRow="1" bandRow="1">
                <a:tableStyleId>{5C22544A-7EE6-4342-B048-85BDC9FD1C3A}</a:tableStyleId>
              </a:tblPr>
              <a:tblGrid>
                <a:gridCol w="589414"/>
                <a:gridCol w="4616723"/>
              </a:tblGrid>
              <a:tr h="370840">
                <a:tc gridSpan="2">
                  <a:txBody>
                    <a:bodyPr/>
                    <a:p>
                      <a:pPr algn="ctr"/>
                      <a:r>
                        <a:rPr altLang="en-US" sz="1800" lang="zh-CN">
                          <a:solidFill>
                            <a:schemeClr val="tx1"/>
                          </a:solidFill>
                        </a:rPr>
                        <a:t>工作签延期需要资料</a:t>
                      </a:r>
                      <a:endParaRPr altLang="en-US" sz="1800" lang="zh-CN">
                        <a:solidFill>
                          <a:schemeClr val="tx1"/>
                        </a:solidFill>
                      </a:endParaRP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p>
                      <a:pPr algn="ctr"/>
                      <a:r>
                        <a:rPr altLang="en-US" sz="1800" lang="zh-CN">
                          <a:solidFill>
                            <a:schemeClr val="tx1"/>
                          </a:solidFill>
                        </a:rPr>
                        <a:t>工作签延期需要资料</a:t>
                      </a:r>
                      <a:endParaRPr altLang="en-US" sz="1800" lang="zh-CN">
                        <a:solidFill>
                          <a:schemeClr val="tx1"/>
                        </a:solidFill>
                      </a:endParaRPr>
                    </a:p>
                  </a:txBody>
                </a:tc>
              </a:tr>
              <a:tr h="370840">
                <a:tc>
                  <a:txBody>
                    <a:bodyPr/>
                    <a:p>
                      <a:pPr algn="ctr">
                        <a:lnSpc>
                          <a:spcPct val="150000"/>
                        </a:lnSpc>
                      </a:pPr>
                      <a:r>
                        <a:rPr altLang="zh-CN" lang="en-US"/>
                        <a:t>1</a:t>
                      </a:r>
                      <a:endParaRPr altLang="en-US" lang="zh-CN"/>
                    </a:p>
                  </a:txBody>
                  <a:tcPr>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全套公司文件：</a:t>
                      </a:r>
                      <a:r>
                        <a:rPr altLang="zh-CN" lang="en-US"/>
                        <a:t>AKTA, SK/SP, NPWP, NIB</a:t>
                      </a:r>
                      <a:endParaRPr altLang="en-US" lang="zh-CN"/>
                    </a:p>
                  </a:txBody>
                  <a:tcPr>
                    <a:lnL w="31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2</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申请人的护照照片，个人照片，</a:t>
                      </a:r>
                      <a:r>
                        <a:rPr altLang="zh-CN" lang="en-US"/>
                        <a:t>Kitas</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3</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申请人的个人税卡 </a:t>
                      </a:r>
                      <a:r>
                        <a:rPr altLang="zh-CN" lang="en-US"/>
                        <a:t>NPWP</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4</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公司的劳工保险</a:t>
                      </a:r>
                      <a:r>
                        <a:rPr altLang="zh-CN" lang="en-US"/>
                        <a:t>Bpjs</a:t>
                      </a:r>
                      <a:r>
                        <a:rPr altLang="en-US" lang="zh-CN"/>
                        <a:t>号码</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5</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申请人的劳工保险</a:t>
                      </a:r>
                      <a:r>
                        <a:rPr altLang="zh-CN" lang="en-US"/>
                        <a:t>Bpjs</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25583">
                <a:tc>
                  <a:txBody>
                    <a:bodyPr/>
                    <a:p>
                      <a:pPr algn="ctr">
                        <a:lnSpc>
                          <a:spcPct val="150000"/>
                        </a:lnSpc>
                      </a:pPr>
                      <a:r>
                        <a:rPr altLang="zh-CN" lang="en-US"/>
                        <a:t>6</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RPTKA</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7</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DPKK</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8</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IMTA</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9</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公司人事经理身份证照片</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10</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申请人陪伴人员身份证照片</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bl>
          </a:graphicData>
        </a:graphic>
      </p:graphicFrame>
      <p:graphicFrame>
        <p:nvGraphicFramePr>
          <p:cNvPr id="4194309" name="表格 13"/>
          <p:cNvGraphicFramePr>
            <a:graphicFrameLocks noGrp="1"/>
          </p:cNvGraphicFramePr>
          <p:nvPr/>
        </p:nvGraphicFramePr>
        <p:xfrm>
          <a:off x="488950" y="3054759"/>
          <a:ext cx="5340804" cy="1267143"/>
        </p:xfrm>
        <a:graphic>
          <a:graphicData uri="http://schemas.openxmlformats.org/drawingml/2006/table">
            <a:tbl>
              <a:tblPr firstRow="1" bandRow="1">
                <a:tableStyleId>{5C22544A-7EE6-4342-B048-85BDC9FD1C3A}</a:tableStyleId>
              </a:tblPr>
              <a:tblGrid>
                <a:gridCol w="1724479"/>
                <a:gridCol w="1458685"/>
                <a:gridCol w="892629"/>
                <a:gridCol w="1265011"/>
              </a:tblGrid>
              <a:tr h="126719">
                <a:tc rowSpan="2">
                  <a:txBody>
                    <a:bodyPr/>
                    <a:p>
                      <a:pPr algn="ctr">
                        <a:lnSpc>
                          <a:spcPct val="200000"/>
                        </a:lnSpc>
                      </a:pPr>
                      <a:r>
                        <a:rPr altLang="en-US" sz="1600" lang="zh-CN">
                          <a:solidFill>
                            <a:schemeClr val="tx1"/>
                          </a:solidFill>
                        </a:rPr>
                        <a:t>项目</a:t>
                      </a:r>
                      <a:endParaRPr altLang="en-US" sz="1600" lang="zh-CN">
                        <a:solidFill>
                          <a:schemeClr val="tx1"/>
                        </a:solidFill>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gridSpan="2">
                  <a:txBody>
                    <a:bodyPr/>
                    <a:p>
                      <a:pPr algn="ctr"/>
                      <a:r>
                        <a:rPr altLang="en-US" sz="1600" lang="zh-CN">
                          <a:solidFill>
                            <a:schemeClr val="tx1"/>
                          </a:solidFill>
                        </a:rPr>
                        <a:t>费用</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hMerge="1">
                  <a:txBody>
                    <a:bodyPr/>
                    <a:p>
                      <a:pPr algn="ctr"/>
                      <a:r>
                        <a:rPr altLang="en-US" sz="1600" lang="zh-CN">
                          <a:solidFill>
                            <a:schemeClr val="tx1"/>
                          </a:solidFill>
                        </a:rPr>
                        <a:t>费用</a:t>
                      </a:r>
                      <a:endParaRPr altLang="en-US" sz="1600" lang="zh-CN">
                        <a:solidFill>
                          <a:schemeClr val="tx1"/>
                        </a:solidFill>
                      </a:endParaRPr>
                    </a:p>
                  </a:txBody>
                </a:tc>
                <a:tc rowSpan="2">
                  <a:txBody>
                    <a:bodyPr/>
                    <a:p>
                      <a:pPr algn="ctr">
                        <a:lnSpc>
                          <a:spcPct val="200000"/>
                        </a:lnSpc>
                      </a:pPr>
                      <a:r>
                        <a:rPr altLang="en-US" sz="1600" lang="zh-CN">
                          <a:solidFill>
                            <a:schemeClr val="tx1"/>
                          </a:solidFill>
                        </a:rPr>
                        <a:t>办理时间</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0">
                <a:tc vMerge="1">
                  <a:txBody>
                    <a:bodyPr/>
                    <a:p>
                      <a:pPr algn="ctr">
                        <a:lnSpc>
                          <a:spcPct val="200000"/>
                        </a:lnSpc>
                      </a:pPr>
                      <a:r>
                        <a:rPr altLang="en-US" sz="1600" lang="zh-CN">
                          <a:solidFill>
                            <a:schemeClr val="tx1"/>
                          </a:solidFill>
                        </a:rPr>
                        <a:t>办理时间</a:t>
                      </a:r>
                      <a:endParaRPr altLang="en-US" sz="1600" lang="zh-CN">
                        <a:solidFill>
                          <a:schemeClr val="tx1"/>
                        </a:solidFill>
                      </a:endParaRPr>
                    </a:p>
                  </a:txBody>
                </a:tc>
                <a:tc>
                  <a:txBody>
                    <a:bodyPr/>
                    <a:p>
                      <a:pPr algn="ctr"/>
                      <a:r>
                        <a:rPr altLang="en-US" sz="1600" lang="zh-CN"/>
                        <a:t>印尼盾</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r>
                        <a:rPr altLang="en-US" sz="1600" lang="zh-CN"/>
                        <a:t>美元</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vMerge="1">
                  <a:txBody>
                    <a:bodyPr/>
                    <a:p>
                      <a:pPr algn="ctr"/>
                      <a:r>
                        <a:rPr altLang="en-US" sz="1600" lang="zh-CN"/>
                        <a:t>美元</a:t>
                      </a:r>
                      <a:endParaRPr altLang="en-US" sz="1600" lang="zh-CN"/>
                    </a:p>
                  </a:txBody>
                </a:tc>
              </a:tr>
              <a:tr h="256131">
                <a:tc>
                  <a:txBody>
                    <a:bodyPr/>
                    <a:p>
                      <a:pPr>
                        <a:lnSpc>
                          <a:spcPct val="250000"/>
                        </a:lnSpc>
                      </a:pPr>
                      <a:r>
                        <a:rPr altLang="en-US" sz="1600" lang="zh-CN"/>
                        <a:t>工作签延期 </a:t>
                      </a:r>
                      <a:r>
                        <a:rPr altLang="zh-CN" sz="1600" lang="en-US"/>
                        <a:t>(1</a:t>
                      </a:r>
                      <a:r>
                        <a:rPr altLang="en-US" sz="1600" lang="zh-CN"/>
                        <a:t>年</a:t>
                      </a:r>
                      <a:r>
                        <a:rPr altLang="zh-CN" sz="1600" lang="en-US"/>
                        <a:t>)</a:t>
                      </a:r>
                      <a:endParaRPr altLang="en-US" sz="1600" lang="zh-CN"/>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dirty="0" sz="1600" lang="en-US"/>
                        <a:t>1</a:t>
                      </a:r>
                      <a:r>
                        <a:rPr altLang="zh-CN" dirty="0" sz="1600" lang="en-US"/>
                        <a:t>6</a:t>
                      </a:r>
                      <a:r>
                        <a:rPr altLang="zh-CN" dirty="0" sz="1600" lang="en-US"/>
                        <a:t>,</a:t>
                      </a:r>
                      <a:r>
                        <a:rPr altLang="zh-CN" dirty="0" sz="1600" lang="en-US"/>
                        <a:t>000,000</a:t>
                      </a:r>
                      <a:endParaRPr altLang="en-US" dirty="0"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1,200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defTabSz="914400" eaLnBrk="1" fontAlgn="auto" hangingPunct="1" indent="0" latinLnBrk="0" lvl="0" marL="0" marR="0" rtl="0">
                        <a:lnSpc>
                          <a:spcPct val="250000"/>
                        </a:lnSpc>
                        <a:spcBef>
                          <a:spcPts val="0"/>
                        </a:spcBef>
                        <a:spcAft>
                          <a:spcPts val="0"/>
                        </a:spcAft>
                        <a:buClrTx/>
                        <a:buSzTx/>
                        <a:buFontTx/>
                        <a:buNone/>
                      </a:pPr>
                      <a:r>
                        <a:rPr altLang="zh-CN" dirty="0" sz="1600" lang="en-US"/>
                        <a:t>25</a:t>
                      </a:r>
                      <a:r>
                        <a:rPr altLang="en-US" dirty="0" sz="1600" lang="zh-CN"/>
                        <a:t>个工作日</a:t>
                      </a:r>
                      <a:endParaRPr altLang="en-US" dirty="0"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bl>
          </a:graphicData>
        </a:graphic>
      </p:graphicFrame>
      <p:pic>
        <p:nvPicPr>
          <p:cNvPr id="2097156" name="Picture 2"/>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44" name=""/>
        <p:cNvGrpSpPr/>
        <p:nvPr/>
      </p:nvGrpSpPr>
      <p:grpSpPr>
        <a:xfrm>
          <a:off x="0" y="0"/>
          <a:ext cx="0" cy="0"/>
          <a:chOff x="0" y="0"/>
          <a:chExt cx="0" cy="0"/>
        </a:xfrm>
      </p:grpSpPr>
      <p:cxnSp>
        <p:nvCxnSpPr>
          <p:cNvPr id="3145735"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31" name="@稿定PPT实验室 出品-9"/>
          <p:cNvSpPr txBox="1"/>
          <p:nvPr/>
        </p:nvSpPr>
        <p:spPr>
          <a:xfrm>
            <a:off x="1290565" y="250353"/>
            <a:ext cx="2844801"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a:t>
            </a:r>
            <a:r>
              <a:rPr altLang="en-US" b="1" sz="2800" lang="zh-CN">
                <a:latin typeface="Arial" panose="020B0604020202020204" pitchFamily="34" charset="0"/>
                <a:ea typeface="Microsoft YaHei" panose="020B0503020204020204" pitchFamily="34" charset="-122"/>
                <a:cs typeface="阿里巴巴普惠体 Medium" panose="00020600040101010101" pitchFamily="18" charset="-122"/>
              </a:rPr>
              <a:t>延期</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10" name="表格 1"/>
          <p:cNvGraphicFramePr>
            <a:graphicFrameLocks noGrp="1"/>
          </p:cNvGraphicFramePr>
          <p:nvPr/>
        </p:nvGraphicFramePr>
        <p:xfrm>
          <a:off x="6216606" y="1426144"/>
          <a:ext cx="5206137" cy="4905375"/>
        </p:xfrm>
        <a:graphic>
          <a:graphicData uri="http://schemas.openxmlformats.org/drawingml/2006/table">
            <a:tbl>
              <a:tblPr firstRow="1" bandRow="1">
                <a:tableStyleId>{5C22544A-7EE6-4342-B048-85BDC9FD1C3A}</a:tableStyleId>
              </a:tblPr>
              <a:tblGrid>
                <a:gridCol w="589414"/>
                <a:gridCol w="4616723"/>
              </a:tblGrid>
              <a:tr h="370840">
                <a:tc gridSpan="2">
                  <a:txBody>
                    <a:bodyPr/>
                    <a:p>
                      <a:pPr algn="ctr"/>
                      <a:r>
                        <a:rPr altLang="en-US" sz="1800" lang="zh-CN">
                          <a:solidFill>
                            <a:schemeClr val="tx1"/>
                          </a:solidFill>
                        </a:rPr>
                        <a:t>工作签延期需要资料</a:t>
                      </a:r>
                      <a:endParaRPr altLang="en-US" sz="1800" lang="zh-CN">
                        <a:solidFill>
                          <a:schemeClr val="tx1"/>
                        </a:solidFill>
                      </a:endParaRP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p>
                      <a:pPr algn="ctr"/>
                      <a:r>
                        <a:rPr altLang="en-US" sz="1800" lang="zh-CN">
                          <a:solidFill>
                            <a:schemeClr val="tx1"/>
                          </a:solidFill>
                        </a:rPr>
                        <a:t>工作签延期需要资料</a:t>
                      </a:r>
                      <a:endParaRPr altLang="en-US" sz="1800" lang="zh-CN">
                        <a:solidFill>
                          <a:schemeClr val="tx1"/>
                        </a:solidFill>
                      </a:endParaRPr>
                    </a:p>
                  </a:txBody>
                </a:tc>
              </a:tr>
              <a:tr h="370840">
                <a:tc>
                  <a:txBody>
                    <a:bodyPr/>
                    <a:p>
                      <a:pPr algn="ctr">
                        <a:lnSpc>
                          <a:spcPct val="150000"/>
                        </a:lnSpc>
                      </a:pPr>
                      <a:r>
                        <a:rPr altLang="zh-CN" lang="en-US"/>
                        <a:t>1</a:t>
                      </a:r>
                      <a:endParaRPr altLang="en-US" lang="zh-CN"/>
                    </a:p>
                  </a:txBody>
                  <a:tcPr>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全套公司文件：</a:t>
                      </a:r>
                      <a:r>
                        <a:rPr altLang="zh-CN" lang="en-US"/>
                        <a:t>AKTA, SK/SP, NPWP, NIB</a:t>
                      </a:r>
                      <a:endParaRPr altLang="en-US" lang="zh-CN"/>
                    </a:p>
                  </a:txBody>
                  <a:tcPr>
                    <a:lnL w="31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2</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申请人的护照照片，个人照片，</a:t>
                      </a:r>
                      <a:r>
                        <a:rPr altLang="zh-CN" lang="en-US"/>
                        <a:t>Kitas</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3</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申请人的个人税卡 </a:t>
                      </a:r>
                      <a:r>
                        <a:rPr altLang="zh-CN" lang="en-US"/>
                        <a:t>NPWP</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4</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公司的劳工保险</a:t>
                      </a:r>
                      <a:r>
                        <a:rPr altLang="zh-CN" lang="en-US"/>
                        <a:t>Bpjs</a:t>
                      </a:r>
                      <a:r>
                        <a:rPr altLang="en-US" lang="zh-CN"/>
                        <a:t>号码</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5</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申请人的劳工保险</a:t>
                      </a:r>
                      <a:r>
                        <a:rPr altLang="zh-CN" lang="en-US"/>
                        <a:t>Bpjs</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25583">
                <a:tc>
                  <a:txBody>
                    <a:bodyPr/>
                    <a:p>
                      <a:pPr algn="ctr">
                        <a:lnSpc>
                          <a:spcPct val="150000"/>
                        </a:lnSpc>
                      </a:pPr>
                      <a:r>
                        <a:rPr altLang="zh-CN" lang="en-US"/>
                        <a:t>6</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RPTKA</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7</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DPKK</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8</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lang="en-US"/>
                        <a:t>IMTA</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9</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lang="zh-CN"/>
                        <a:t>公司人事经理身份证照片</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lang="en-US"/>
                        <a:t>10</a:t>
                      </a:r>
                      <a:endParaRPr altLang="en-US" lang="zh-CN"/>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p>
                      <a:pPr>
                        <a:lnSpc>
                          <a:spcPct val="150000"/>
                        </a:lnSpc>
                      </a:pPr>
                      <a:r>
                        <a:rPr altLang="en-US" lang="zh-CN"/>
                        <a:t>申请人陪伴人员身份证照片</a:t>
                      </a:r>
                      <a:endParaRPr altLang="en-US" lang="zh-CN"/>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bl>
          </a:graphicData>
        </a:graphic>
      </p:graphicFrame>
      <p:graphicFrame>
        <p:nvGraphicFramePr>
          <p:cNvPr id="4194311" name="表格 13"/>
          <p:cNvGraphicFramePr>
            <a:graphicFrameLocks noGrp="1"/>
          </p:cNvGraphicFramePr>
          <p:nvPr/>
        </p:nvGraphicFramePr>
        <p:xfrm>
          <a:off x="488950" y="1421952"/>
          <a:ext cx="5340804" cy="3417507"/>
        </p:xfrm>
        <a:graphic>
          <a:graphicData uri="http://schemas.openxmlformats.org/drawingml/2006/table">
            <a:tbl>
              <a:tblPr firstRow="1" bandRow="1">
                <a:tableStyleId>{5C22544A-7EE6-4342-B048-85BDC9FD1C3A}</a:tableStyleId>
              </a:tblPr>
              <a:tblGrid>
                <a:gridCol w="1724479"/>
                <a:gridCol w="1458685"/>
                <a:gridCol w="892629"/>
                <a:gridCol w="1265011"/>
              </a:tblGrid>
              <a:tr h="126719">
                <a:tc rowSpan="2">
                  <a:txBody>
                    <a:bodyPr/>
                    <a:p>
                      <a:pPr algn="ctr">
                        <a:lnSpc>
                          <a:spcPct val="200000"/>
                        </a:lnSpc>
                      </a:pPr>
                      <a:r>
                        <a:rPr altLang="en-US" sz="1600" lang="zh-CN">
                          <a:solidFill>
                            <a:schemeClr val="tx1"/>
                          </a:solidFill>
                        </a:rPr>
                        <a:t>项目</a:t>
                      </a:r>
                      <a:endParaRPr altLang="en-US" sz="1600" lang="zh-CN">
                        <a:solidFill>
                          <a:schemeClr val="tx1"/>
                        </a:solidFill>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gridSpan="2">
                  <a:txBody>
                    <a:bodyPr/>
                    <a:p>
                      <a:pPr algn="ctr"/>
                      <a:r>
                        <a:rPr altLang="en-US" sz="1600" lang="zh-CN">
                          <a:solidFill>
                            <a:schemeClr val="tx1"/>
                          </a:solidFill>
                        </a:rPr>
                        <a:t>费用</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hMerge="1">
                  <a:txBody>
                    <a:bodyPr/>
                    <a:p>
                      <a:pPr algn="ctr"/>
                      <a:r>
                        <a:rPr altLang="en-US" sz="1600" lang="zh-CN">
                          <a:solidFill>
                            <a:schemeClr val="tx1"/>
                          </a:solidFill>
                        </a:rPr>
                        <a:t>费用</a:t>
                      </a:r>
                      <a:endParaRPr altLang="en-US" sz="1600" lang="zh-CN">
                        <a:solidFill>
                          <a:schemeClr val="tx1"/>
                        </a:solidFill>
                      </a:endParaRPr>
                    </a:p>
                  </a:txBody>
                </a:tc>
                <a:tc rowSpan="2">
                  <a:txBody>
                    <a:bodyPr/>
                    <a:p>
                      <a:pPr algn="ctr">
                        <a:lnSpc>
                          <a:spcPct val="200000"/>
                        </a:lnSpc>
                      </a:pPr>
                      <a:r>
                        <a:rPr altLang="en-US" sz="1600" lang="zh-CN">
                          <a:solidFill>
                            <a:schemeClr val="tx1"/>
                          </a:solidFill>
                        </a:rPr>
                        <a:t>办理时间</a:t>
                      </a:r>
                      <a:endParaRPr altLang="en-US" sz="1600" lang="zh-CN">
                        <a:solidFill>
                          <a:schemeClr val="tx1"/>
                        </a:solidFill>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0">
                <a:tc vMerge="1">
                  <a:txBody>
                    <a:bodyPr/>
                    <a:p>
                      <a:pPr algn="ctr">
                        <a:lnSpc>
                          <a:spcPct val="200000"/>
                        </a:lnSpc>
                      </a:pPr>
                      <a:r>
                        <a:rPr altLang="en-US" sz="1600" lang="zh-CN">
                          <a:solidFill>
                            <a:schemeClr val="tx1"/>
                          </a:solidFill>
                        </a:rPr>
                        <a:t>办理时间</a:t>
                      </a:r>
                      <a:endParaRPr altLang="en-US" sz="1600" lang="zh-CN">
                        <a:solidFill>
                          <a:schemeClr val="tx1"/>
                        </a:solidFill>
                      </a:endParaRPr>
                    </a:p>
                  </a:txBody>
                </a:tc>
                <a:tc>
                  <a:txBody>
                    <a:bodyPr/>
                    <a:p>
                      <a:pPr algn="ctr"/>
                      <a:r>
                        <a:rPr altLang="en-US" sz="1600" lang="zh-CN"/>
                        <a:t>印尼盾</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r>
                        <a:rPr altLang="en-US" sz="1600" lang="zh-CN"/>
                        <a:t>美元</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vMerge="1">
                  <a:txBody>
                    <a:bodyPr/>
                    <a:p>
                      <a:pPr algn="ctr"/>
                      <a:r>
                        <a:rPr altLang="en-US" sz="1600" lang="zh-CN"/>
                        <a:t>美元</a:t>
                      </a:r>
                      <a:endParaRPr altLang="en-US" sz="1600" lang="zh-CN"/>
                    </a:p>
                  </a:txBody>
                </a:tc>
              </a:tr>
              <a:tr h="256131">
                <a:tc>
                  <a:txBody>
                    <a:bodyPr/>
                    <a:p>
                      <a:pPr algn="ctr">
                        <a:lnSpc>
                          <a:spcPct val="250000"/>
                        </a:lnSpc>
                      </a:pPr>
                      <a:r>
                        <a:rPr altLang="zh-CN" sz="1600" lang="en-US"/>
                        <a:t>DPKK</a:t>
                      </a:r>
                      <a:endParaRPr altLang="en-US" sz="1600" lang="zh-CN"/>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1,200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rowSpan="3">
                  <a:txBody>
                    <a:bodyPr/>
                    <a:p>
                      <a:pPr algn="ctr" defTabSz="914400" eaLnBrk="1" fontAlgn="auto" hangingPunct="1" indent="0" latinLnBrk="0" lvl="0" marL="0" marR="0" rtl="0">
                        <a:lnSpc>
                          <a:spcPct val="250000"/>
                        </a:lnSpc>
                        <a:spcBef>
                          <a:spcPts val="0"/>
                        </a:spcBef>
                        <a:spcAft>
                          <a:spcPts val="0"/>
                        </a:spcAft>
                        <a:buClrTx/>
                        <a:buSzTx/>
                        <a:buFontTx/>
                        <a:buNone/>
                      </a:pPr>
                      <a:endParaRPr altLang="zh-CN" sz="1600" lang="en-US"/>
                    </a:p>
                    <a:p>
                      <a:pPr algn="ctr" defTabSz="914400" eaLnBrk="1" fontAlgn="auto" hangingPunct="1" indent="0" latinLnBrk="0" lvl="0" marL="0" marR="0" rtl="0">
                        <a:lnSpc>
                          <a:spcPct val="250000"/>
                        </a:lnSpc>
                        <a:spcBef>
                          <a:spcPts val="0"/>
                        </a:spcBef>
                        <a:spcAft>
                          <a:spcPts val="0"/>
                        </a:spcAft>
                        <a:buClrTx/>
                        <a:buSzTx/>
                        <a:buFontTx/>
                        <a:buNone/>
                      </a:pPr>
                      <a:r>
                        <a:rPr altLang="zh-CN" sz="1600" lang="en-US"/>
                        <a:t>25</a:t>
                      </a:r>
                      <a:r>
                        <a:rPr altLang="en-US" sz="1600" lang="zh-CN"/>
                        <a:t>个工作日</a:t>
                      </a: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256131">
                <a:tc>
                  <a:txBody>
                    <a:bodyPr/>
                    <a:p>
                      <a:pPr algn="ctr">
                        <a:lnSpc>
                          <a:spcPct val="250000"/>
                        </a:lnSpc>
                      </a:pPr>
                      <a:r>
                        <a:rPr altLang="zh-CN" sz="1600" lang="en-US"/>
                        <a:t>PNBP</a:t>
                      </a:r>
                      <a:endParaRPr altLang="en-US" sz="16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1600" lang="en-US"/>
                        <a:t>7,000,000</a:t>
                      </a:r>
                      <a:endParaRPr altLang="zh-CN" sz="1600"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vMerge="1">
                  <a:txBody>
                    <a:bodyPr/>
                    <a:p>
                      <a:pPr algn="ctr">
                        <a:lnSpc>
                          <a:spcPct val="250000"/>
                        </a:lnSpc>
                      </a:pP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256131">
                <a:tc>
                  <a:txBody>
                    <a:bodyPr/>
                    <a:p>
                      <a:pPr algn="ctr">
                        <a:lnSpc>
                          <a:spcPct val="150000"/>
                        </a:lnSpc>
                      </a:pPr>
                      <a:r>
                        <a:rPr altLang="en-US" sz="1600" lang="zh-CN"/>
                        <a:t>劳工部批文</a:t>
                      </a:r>
                      <a:endParaRPr altLang="zh-CN" sz="1600" lang="en-US"/>
                    </a:p>
                    <a:p>
                      <a:pPr algn="ctr">
                        <a:lnSpc>
                          <a:spcPct val="150000"/>
                        </a:lnSpc>
                      </a:pPr>
                      <a:r>
                        <a:rPr altLang="zh-CN" sz="1600" lang="en-US"/>
                        <a:t>RPTKA</a:t>
                      </a:r>
                      <a:endParaRPr altLang="zh-CN" sz="1600" lang="en-US"/>
                    </a:p>
                    <a:p>
                      <a:pPr algn="ctr">
                        <a:lnSpc>
                          <a:spcPct val="150000"/>
                        </a:lnSpc>
                      </a:pPr>
                      <a:r>
                        <a:rPr altLang="zh-CN" sz="1600" lang="en-US"/>
                        <a:t>IMTA</a:t>
                      </a:r>
                      <a:endParaRPr altLang="zh-CN" sz="1600" lang="en-US"/>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endParaRPr altLang="zh-CN" sz="1600" lang="en-US"/>
                    </a:p>
                    <a:p>
                      <a:pPr algn="ctr">
                        <a:lnSpc>
                          <a:spcPct val="150000"/>
                        </a:lnSpc>
                      </a:pPr>
                      <a:r>
                        <a:rPr altLang="zh-CN" sz="1600" lang="en-US"/>
                        <a:t>7,000,000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vMerge="1">
                  <a:txBody>
                    <a:bodyPr/>
                    <a:p>
                      <a:pPr algn="ctr">
                        <a:lnSpc>
                          <a:spcPct val="150000"/>
                        </a:lnSpc>
                      </a:pP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256131">
                <a:tc>
                  <a:txBody>
                    <a:bodyPr/>
                    <a:p>
                      <a:pPr algn="ctr">
                        <a:lnSpc>
                          <a:spcPct val="150000"/>
                        </a:lnSpc>
                      </a:pPr>
                      <a:r>
                        <a:rPr altLang="en-US" sz="1600" lang="zh-CN"/>
                        <a:t>合计</a:t>
                      </a:r>
                      <a:endParaRPr altLang="zh-CN" sz="1600" lang="en-US"/>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r>
                        <a:rPr altLang="zh-CN" sz="1600" lang="en-US"/>
                        <a:t>14,000,000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r>
                        <a:rPr altLang="zh-CN" sz="1600" lang="en-US"/>
                        <a:t>1,200</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defTabSz="914400" eaLnBrk="1" fontAlgn="auto" hangingPunct="1" indent="0" latinLnBrk="0" lvl="0" marL="0" marR="0" rtl="0">
                        <a:lnSpc>
                          <a:spcPct val="150000"/>
                        </a:lnSpc>
                        <a:spcBef>
                          <a:spcPts val="0"/>
                        </a:spcBef>
                        <a:spcAft>
                          <a:spcPts val="0"/>
                        </a:spcAft>
                        <a:buClrTx/>
                        <a:buSzTx/>
                        <a:buFontTx/>
                        <a:buNone/>
                      </a:pPr>
                      <a:endParaRPr altLang="en-US" sz="16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bl>
          </a:graphicData>
        </a:graphic>
      </p:graphicFrame>
      <p:pic>
        <p:nvPicPr>
          <p:cNvPr id="2097157" name="Picture 2"/>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cxnSp>
        <p:nvCxnSpPr>
          <p:cNvPr id="3145736"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32" name="@稿定PPT实验室 出品-9"/>
          <p:cNvSpPr txBox="1"/>
          <p:nvPr/>
        </p:nvSpPr>
        <p:spPr>
          <a:xfrm>
            <a:off x="1290565" y="250353"/>
            <a:ext cx="3619501"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a:t>
            </a:r>
            <a:r>
              <a:rPr altLang="zh-CN"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Kitas</a:t>
            </a: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销签</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12" name="表格 1"/>
          <p:cNvGraphicFramePr>
            <a:graphicFrameLocks noGrp="1"/>
          </p:cNvGraphicFramePr>
          <p:nvPr/>
        </p:nvGraphicFramePr>
        <p:xfrm>
          <a:off x="6515963" y="1271644"/>
          <a:ext cx="5206137" cy="3358396"/>
        </p:xfrm>
        <a:graphic>
          <a:graphicData uri="http://schemas.openxmlformats.org/drawingml/2006/table">
            <a:tbl>
              <a:tblPr firstRow="1" bandRow="1">
                <a:tableStyleId>{5C22544A-7EE6-4342-B048-85BDC9FD1C3A}</a:tableStyleId>
              </a:tblPr>
              <a:tblGrid>
                <a:gridCol w="589414"/>
                <a:gridCol w="4616723"/>
              </a:tblGrid>
              <a:tr h="370840">
                <a:tc gridSpan="2">
                  <a:txBody>
                    <a:bodyPr/>
                    <a:p>
                      <a:pPr algn="ctr">
                        <a:lnSpc>
                          <a:spcPct val="150000"/>
                        </a:lnSpc>
                      </a:pPr>
                      <a:r>
                        <a:rPr altLang="en-US" sz="1800" lang="zh-CN">
                          <a:solidFill>
                            <a:schemeClr val="tx1"/>
                          </a:solidFill>
                        </a:rPr>
                        <a:t>工作签</a:t>
                      </a:r>
                      <a:r>
                        <a:rPr altLang="zh-CN" sz="1800" lang="en-US">
                          <a:solidFill>
                            <a:schemeClr val="tx1"/>
                          </a:solidFill>
                        </a:rPr>
                        <a:t>Kitas</a:t>
                      </a:r>
                      <a:r>
                        <a:rPr altLang="en-US" sz="1800" lang="zh-CN">
                          <a:solidFill>
                            <a:schemeClr val="tx1"/>
                          </a:solidFill>
                        </a:rPr>
                        <a:t>销签需要资料</a:t>
                      </a:r>
                      <a:endParaRPr altLang="en-US" sz="1800" lang="zh-CN">
                        <a:solidFill>
                          <a:schemeClr val="tx1"/>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hMerge="1">
                  <a:txBody>
                    <a:bodyPr/>
                    <a:p>
                      <a:pPr algn="ctr">
                        <a:lnSpc>
                          <a:spcPct val="150000"/>
                        </a:lnSpc>
                      </a:pPr>
                      <a:r>
                        <a:rPr altLang="en-US" sz="1800" lang="zh-CN">
                          <a:solidFill>
                            <a:schemeClr val="tx1"/>
                          </a:solidFill>
                        </a:rPr>
                        <a:t>工作签</a:t>
                      </a:r>
                      <a:r>
                        <a:rPr altLang="zh-CN" sz="1800" lang="en-US">
                          <a:solidFill>
                            <a:schemeClr val="tx1"/>
                          </a:solidFill>
                        </a:rPr>
                        <a:t>Kitas</a:t>
                      </a:r>
                      <a:r>
                        <a:rPr altLang="en-US" sz="1800" lang="zh-CN">
                          <a:solidFill>
                            <a:schemeClr val="tx1"/>
                          </a:solidFill>
                        </a:rPr>
                        <a:t>销签需要资料</a:t>
                      </a:r>
                      <a:endParaRPr altLang="en-US" sz="1800" lang="zh-CN">
                        <a:solidFill>
                          <a:schemeClr val="tx1"/>
                        </a:solidFill>
                      </a:endParaRPr>
                    </a:p>
                  </a:txBody>
                </a:tc>
              </a:tr>
              <a:tr h="370840">
                <a:tc>
                  <a:txBody>
                    <a:bodyPr/>
                    <a:p>
                      <a:pPr algn="ctr">
                        <a:lnSpc>
                          <a:spcPct val="150000"/>
                        </a:lnSpc>
                      </a:pPr>
                      <a:r>
                        <a:rPr altLang="zh-CN" sz="1600" lang="en-US"/>
                        <a:t>1</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600" lang="zh-CN"/>
                        <a:t>全套公司文件：</a:t>
                      </a:r>
                      <a:r>
                        <a:rPr altLang="zh-CN" sz="1600" lang="en-US"/>
                        <a:t>AKTA, SK/SP, NPWP, NIB</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sz="1600" lang="en-US"/>
                        <a:t>2</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600" lang="zh-CN"/>
                        <a:t>申请人的护照照片，个人照片，</a:t>
                      </a:r>
                      <a:r>
                        <a:rPr altLang="zh-CN" sz="1600" lang="en-US"/>
                        <a:t>Kitas</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25583">
                <a:tc>
                  <a:txBody>
                    <a:bodyPr/>
                    <a:p>
                      <a:pPr algn="ctr">
                        <a:lnSpc>
                          <a:spcPct val="150000"/>
                        </a:lnSpc>
                      </a:pPr>
                      <a:r>
                        <a:rPr altLang="zh-CN" sz="1600" lang="en-US"/>
                        <a:t>3</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sz="1600" lang="en-US"/>
                        <a:t>RPTKA</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sz="1600" lang="en-US"/>
                        <a:t>4</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sz="1600" lang="en-US"/>
                        <a:t>DPKK</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sz="1600" lang="en-US"/>
                        <a:t>5</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zh-CN" sz="1600" lang="en-US"/>
                        <a:t>IMTA</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sz="1600" lang="en-US"/>
                        <a:t>6</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p>
                      <a:pPr>
                        <a:lnSpc>
                          <a:spcPct val="150000"/>
                        </a:lnSpc>
                      </a:pPr>
                      <a:r>
                        <a:rPr altLang="en-US" sz="1600" lang="zh-CN"/>
                        <a:t>公司人事经理身份证照片</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370840">
                <a:tc>
                  <a:txBody>
                    <a:bodyPr/>
                    <a:p>
                      <a:pPr algn="ctr">
                        <a:lnSpc>
                          <a:spcPct val="150000"/>
                        </a:lnSpc>
                      </a:pPr>
                      <a:r>
                        <a:rPr altLang="zh-CN" sz="1600" lang="en-US"/>
                        <a:t>7</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p>
                      <a:pPr>
                        <a:lnSpc>
                          <a:spcPct val="150000"/>
                        </a:lnSpc>
                      </a:pPr>
                      <a:r>
                        <a:rPr altLang="en-US" sz="1600" lang="zh-CN"/>
                        <a:t>最后一次离境章照片（境外销签需要）</a:t>
                      </a:r>
                      <a:endParaRPr altLang="en-US" sz="1600" lang="zh-CN"/>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r>
            </a:tbl>
          </a:graphicData>
        </a:graphic>
      </p:graphicFrame>
      <p:graphicFrame>
        <p:nvGraphicFramePr>
          <p:cNvPr id="4194313" name="表格 13"/>
          <p:cNvGraphicFramePr>
            <a:graphicFrameLocks noGrp="1"/>
          </p:cNvGraphicFramePr>
          <p:nvPr/>
        </p:nvGraphicFramePr>
        <p:xfrm>
          <a:off x="2082963" y="5170211"/>
          <a:ext cx="8045124" cy="908940"/>
        </p:xfrm>
        <a:graphic>
          <a:graphicData uri="http://schemas.openxmlformats.org/drawingml/2006/table">
            <a:tbl>
              <a:tblPr firstRow="1" bandRow="1">
                <a:tableStyleId>{5C22544A-7EE6-4342-B048-85BDC9FD1C3A}</a:tableStyleId>
              </a:tblPr>
              <a:tblGrid>
                <a:gridCol w="3353180"/>
                <a:gridCol w="2789476"/>
                <a:gridCol w="1902468"/>
              </a:tblGrid>
              <a:tr h="126719">
                <a:tc>
                  <a:txBody>
                    <a:bodyPr/>
                    <a:p>
                      <a:pPr algn="ctr">
                        <a:lnSpc>
                          <a:spcPct val="150000"/>
                        </a:lnSpc>
                      </a:pPr>
                      <a:r>
                        <a:rPr altLang="en-US" sz="1800" lang="zh-CN">
                          <a:solidFill>
                            <a:schemeClr val="tx1"/>
                          </a:solidFill>
                          <a:latin typeface="+mj-ea"/>
                          <a:ea typeface="+mj-ea"/>
                        </a:rPr>
                        <a:t>项目</a:t>
                      </a:r>
                      <a:endParaRPr altLang="en-US" sz="1800" lang="zh-CN">
                        <a:solidFill>
                          <a:schemeClr val="tx1"/>
                        </a:solidFill>
                        <a:latin typeface="+mj-ea"/>
                        <a:ea typeface="+mj-ea"/>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r>
                        <a:rPr altLang="en-US" sz="1800" lang="zh-CN">
                          <a:solidFill>
                            <a:schemeClr val="tx1"/>
                          </a:solidFill>
                          <a:latin typeface="+mj-ea"/>
                          <a:ea typeface="+mj-ea"/>
                        </a:rPr>
                        <a:t>费用</a:t>
                      </a:r>
                      <a:endParaRPr altLang="en-US" sz="18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r>
                        <a:rPr altLang="en-US" sz="1800" lang="zh-CN">
                          <a:solidFill>
                            <a:schemeClr val="tx1"/>
                          </a:solidFill>
                          <a:latin typeface="+mj-ea"/>
                          <a:ea typeface="+mj-ea"/>
                        </a:rPr>
                        <a:t>办理时间</a:t>
                      </a:r>
                      <a:endParaRPr altLang="en-US" sz="18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r h="256131">
                <a:tc>
                  <a:txBody>
                    <a:bodyPr/>
                    <a:p>
                      <a:pPr algn="ctr">
                        <a:lnSpc>
                          <a:spcPct val="150000"/>
                        </a:lnSpc>
                      </a:pPr>
                      <a:r>
                        <a:rPr altLang="en-US" baseline="0" b="0" cap="none" sz="1800" i="0" kern="1200" kumimoji="0" lang="zh-CN" noProof="0" normalizeH="0" spc="0" strike="noStrike" u="none">
                          <a:ln>
                            <a:noFill/>
                          </a:ln>
                          <a:effectLst/>
                          <a:uLnTx/>
                          <a:uFillTx/>
                          <a:latin typeface="+mj-ea"/>
                          <a:ea typeface="+mj-ea"/>
                          <a:cs typeface="阿里巴巴普惠体 Medium" panose="00020600040101010101" pitchFamily="18" charset="-122"/>
                        </a:rPr>
                        <a:t>工作签证</a:t>
                      </a:r>
                      <a:r>
                        <a:rPr altLang="zh-CN" baseline="0" b="0" cap="none" sz="1800" i="0" kern="1200" kumimoji="0" lang="en-US" noProof="0" normalizeH="0" spc="0" strike="noStrike" u="none">
                          <a:ln>
                            <a:noFill/>
                          </a:ln>
                          <a:effectLst/>
                          <a:uLnTx/>
                          <a:uFillTx/>
                          <a:latin typeface="+mj-ea"/>
                          <a:ea typeface="+mj-ea"/>
                          <a:cs typeface="阿里巴巴普惠体 Medium" panose="00020600040101010101" pitchFamily="18" charset="-122"/>
                        </a:rPr>
                        <a:t>Kitas</a:t>
                      </a:r>
                      <a:r>
                        <a:rPr altLang="en-US" baseline="0" b="0" cap="none" sz="1800" i="0" kern="1200" kumimoji="0" lang="zh-CN" noProof="0" normalizeH="0" spc="0" strike="noStrike" u="none">
                          <a:ln>
                            <a:noFill/>
                          </a:ln>
                          <a:effectLst/>
                          <a:uLnTx/>
                          <a:uFillTx/>
                          <a:latin typeface="+mj-ea"/>
                          <a:ea typeface="+mj-ea"/>
                          <a:cs typeface="阿里巴巴普惠体 Medium" panose="00020600040101010101" pitchFamily="18" charset="-122"/>
                        </a:rPr>
                        <a:t>销签</a:t>
                      </a:r>
                      <a:endParaRPr altLang="en-US" b="0" sz="1800" lang="zh-CN">
                        <a:latin typeface="+mj-ea"/>
                        <a:ea typeface="+mj-ea"/>
                      </a:endParaRPr>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150000"/>
                        </a:lnSpc>
                      </a:pPr>
                      <a:r>
                        <a:rPr altLang="zh-CN" sz="1800" lang="en-US">
                          <a:latin typeface="+mj-ea"/>
                          <a:ea typeface="+mj-ea"/>
                        </a:rPr>
                        <a:t>2,000,000</a:t>
                      </a:r>
                      <a:endParaRPr altLang="en-US" b="0" sz="1400" i="1" lang="zh-CN">
                        <a:solidFill>
                          <a:srgbClr val="FF0000"/>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defTabSz="914400" eaLnBrk="1" fontAlgn="auto" hangingPunct="1" indent="0" latinLnBrk="0" lvl="0" marL="0" marR="0" rtl="0">
                        <a:lnSpc>
                          <a:spcPct val="150000"/>
                        </a:lnSpc>
                        <a:spcBef>
                          <a:spcPts val="0"/>
                        </a:spcBef>
                        <a:spcAft>
                          <a:spcPts val="0"/>
                        </a:spcAft>
                        <a:buClrTx/>
                        <a:buSzTx/>
                        <a:buFontTx/>
                        <a:buNone/>
                      </a:pPr>
                      <a:r>
                        <a:rPr altLang="zh-CN" sz="1800" lang="en-US">
                          <a:latin typeface="+mj-ea"/>
                          <a:ea typeface="+mj-ea"/>
                        </a:rPr>
                        <a:t>25</a:t>
                      </a:r>
                      <a:r>
                        <a:rPr altLang="en-US" sz="1800" lang="zh-CN">
                          <a:latin typeface="+mj-ea"/>
                          <a:ea typeface="+mj-ea"/>
                        </a:rPr>
                        <a:t>个工作日</a:t>
                      </a:r>
                      <a:endParaRPr altLang="en-US" sz="1800" lang="zh-CN">
                        <a:latin typeface="+mj-ea"/>
                        <a:ea typeface="+mj-ea"/>
                      </a:endParaRPr>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r>
            </a:tbl>
          </a:graphicData>
        </a:graphic>
      </p:graphicFrame>
      <p:graphicFrame>
        <p:nvGraphicFramePr>
          <p:cNvPr id="4194314" name="表格 2"/>
          <p:cNvGraphicFramePr>
            <a:graphicFrameLocks noGrp="1"/>
          </p:cNvGraphicFramePr>
          <p:nvPr/>
        </p:nvGraphicFramePr>
        <p:xfrm>
          <a:off x="536193" y="1295464"/>
          <a:ext cx="5402872" cy="3334576"/>
        </p:xfrm>
        <a:graphic>
          <a:graphicData uri="http://schemas.openxmlformats.org/drawingml/2006/table">
            <a:tbl>
              <a:tblPr firstRow="1" bandRow="1">
                <a:tableStyleId>{5C22544A-7EE6-4342-B048-85BDC9FD1C3A}</a:tableStyleId>
              </a:tblPr>
              <a:tblGrid>
                <a:gridCol w="526072"/>
                <a:gridCol w="4876800"/>
              </a:tblGrid>
              <a:tr h="304601">
                <a:tc gridSpan="2">
                  <a:txBody>
                    <a:bodyPr/>
                    <a:p>
                      <a:pPr algn="ctr">
                        <a:lnSpc>
                          <a:spcPct val="150000"/>
                        </a:lnSpc>
                      </a:pPr>
                      <a:r>
                        <a:rPr altLang="en-US" sz="1800" lang="zh-CN">
                          <a:solidFill>
                            <a:schemeClr val="tx1"/>
                          </a:solidFill>
                          <a:latin typeface="+mj-ea"/>
                          <a:ea typeface="+mj-ea"/>
                        </a:rPr>
                        <a:t>需要对</a:t>
                      </a:r>
                      <a:r>
                        <a:rPr altLang="zh-CN" sz="1800" lang="en-US">
                          <a:solidFill>
                            <a:schemeClr val="tx1"/>
                          </a:solidFill>
                          <a:latin typeface="+mj-ea"/>
                          <a:ea typeface="+mj-ea"/>
                        </a:rPr>
                        <a:t>Kitas</a:t>
                      </a:r>
                      <a:r>
                        <a:rPr altLang="en-US" sz="1800" lang="zh-CN">
                          <a:solidFill>
                            <a:schemeClr val="tx1"/>
                          </a:solidFill>
                          <a:latin typeface="+mj-ea"/>
                          <a:ea typeface="+mj-ea"/>
                        </a:rPr>
                        <a:t>销签的情形和方式</a:t>
                      </a:r>
                      <a:endParaRPr altLang="en-US" sz="1800" lang="zh-CN">
                        <a:solidFill>
                          <a:schemeClr val="tx1"/>
                        </a:solidFill>
                        <a:latin typeface="+mj-ea"/>
                        <a:ea typeface="+mj-ea"/>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hMerge="1">
                  <a:txBody>
                    <a:bodyPr/>
                    <a:p>
                      <a:pPr algn="ctr">
                        <a:lnSpc>
                          <a:spcPct val="150000"/>
                        </a:lnSpc>
                      </a:pPr>
                      <a:r>
                        <a:rPr altLang="en-US" sz="1800" lang="zh-CN">
                          <a:solidFill>
                            <a:schemeClr val="tx1"/>
                          </a:solidFill>
                          <a:latin typeface="+mj-ea"/>
                          <a:ea typeface="+mj-ea"/>
                        </a:rPr>
                        <a:t>需要对</a:t>
                      </a:r>
                      <a:r>
                        <a:rPr altLang="zh-CN" sz="1800" lang="en-US">
                          <a:solidFill>
                            <a:schemeClr val="tx1"/>
                          </a:solidFill>
                          <a:latin typeface="+mj-ea"/>
                          <a:ea typeface="+mj-ea"/>
                        </a:rPr>
                        <a:t>Kitas</a:t>
                      </a:r>
                      <a:r>
                        <a:rPr altLang="en-US" sz="1800" lang="zh-CN">
                          <a:solidFill>
                            <a:schemeClr val="tx1"/>
                          </a:solidFill>
                          <a:latin typeface="+mj-ea"/>
                          <a:ea typeface="+mj-ea"/>
                        </a:rPr>
                        <a:t>销签的情形和方式</a:t>
                      </a:r>
                      <a:endParaRPr altLang="en-US" sz="1800" lang="zh-CN">
                        <a:solidFill>
                          <a:schemeClr val="tx1"/>
                        </a:solidFill>
                        <a:latin typeface="+mj-ea"/>
                        <a:ea typeface="+mj-ea"/>
                      </a:endParaRPr>
                    </a:p>
                  </a:txBody>
                </a:tc>
              </a:tr>
              <a:tr h="151490">
                <a:tc>
                  <a:txBody>
                    <a:bodyPr/>
                    <a:p>
                      <a:pPr algn="ctr">
                        <a:lnSpc>
                          <a:spcPts val="3100"/>
                        </a:lnSpc>
                      </a:pPr>
                      <a:r>
                        <a:rPr altLang="zh-CN" sz="1600" lang="en-US">
                          <a:solidFill>
                            <a:schemeClr val="tx1"/>
                          </a:solidFill>
                          <a:latin typeface="+mj-ea"/>
                          <a:ea typeface="+mj-ea"/>
                        </a:rPr>
                        <a:t>1</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l">
                        <a:lnSpc>
                          <a:spcPts val="3100"/>
                        </a:lnSpc>
                      </a:pPr>
                      <a:r>
                        <a:rPr altLang="zh-CN" sz="1600" lang="en-US">
                          <a:solidFill>
                            <a:schemeClr val="tx1"/>
                          </a:solidFill>
                          <a:latin typeface="+mj-ea"/>
                          <a:ea typeface="+mj-ea"/>
                        </a:rPr>
                        <a:t>Kitas</a:t>
                      </a:r>
                      <a:r>
                        <a:rPr altLang="en-US" sz="1600" lang="zh-CN">
                          <a:solidFill>
                            <a:schemeClr val="tx1"/>
                          </a:solidFill>
                          <a:latin typeface="+mj-ea"/>
                          <a:ea typeface="+mj-ea"/>
                        </a:rPr>
                        <a:t>到期没有计划延期，如果不销签将无法申请其它签证</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302980">
                <a:tc>
                  <a:txBody>
                    <a:bodyPr/>
                    <a:p>
                      <a:pPr algn="ctr">
                        <a:lnSpc>
                          <a:spcPts val="3100"/>
                        </a:lnSpc>
                      </a:pPr>
                      <a:r>
                        <a:rPr altLang="zh-CN" sz="1600" lang="en-US">
                          <a:solidFill>
                            <a:schemeClr val="tx1"/>
                          </a:solidFill>
                          <a:latin typeface="+mj-ea"/>
                          <a:ea typeface="+mj-ea"/>
                        </a:rPr>
                        <a:t>2</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l">
                        <a:lnSpc>
                          <a:spcPts val="3100"/>
                        </a:lnSpc>
                      </a:pPr>
                      <a:r>
                        <a:rPr altLang="en-US" sz="1600" lang="zh-CN">
                          <a:solidFill>
                            <a:schemeClr val="tx1"/>
                          </a:solidFill>
                          <a:latin typeface="+mj-ea"/>
                          <a:ea typeface="+mj-ea"/>
                        </a:rPr>
                        <a:t>更改了工作单位，需要先销签后才能用新的单位作为担保公司申请新的工作签</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151490">
                <a:tc>
                  <a:txBody>
                    <a:bodyPr/>
                    <a:p>
                      <a:pPr algn="ctr">
                        <a:lnSpc>
                          <a:spcPts val="3100"/>
                        </a:lnSpc>
                      </a:pPr>
                      <a:r>
                        <a:rPr altLang="zh-CN" sz="1600" lang="en-US">
                          <a:solidFill>
                            <a:schemeClr val="tx1"/>
                          </a:solidFill>
                          <a:latin typeface="+mj-ea"/>
                          <a:ea typeface="+mj-ea"/>
                        </a:rPr>
                        <a:t>3</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l">
                        <a:lnSpc>
                          <a:spcPts val="3100"/>
                        </a:lnSpc>
                      </a:pPr>
                      <a:r>
                        <a:rPr altLang="en-US" sz="1600" lang="zh-CN">
                          <a:solidFill>
                            <a:schemeClr val="tx1"/>
                          </a:solidFill>
                          <a:latin typeface="+mj-ea"/>
                          <a:ea typeface="+mj-ea"/>
                        </a:rPr>
                        <a:t>销签的方式</a:t>
                      </a:r>
                      <a:endParaRPr altLang="zh-CN" sz="1600" lang="en-US">
                        <a:solidFill>
                          <a:schemeClr val="tx1"/>
                        </a:solidFill>
                        <a:latin typeface="+mj-ea"/>
                        <a:ea typeface="+mj-ea"/>
                      </a:endParaRPr>
                    </a:p>
                    <a:p>
                      <a:pPr algn="l" indent="-342900" marL="342900">
                        <a:lnSpc>
                          <a:spcPts val="3100"/>
                        </a:lnSpc>
                        <a:buAutoNum type="arabicPeriod"/>
                      </a:pPr>
                      <a:r>
                        <a:rPr altLang="en-US" sz="1600" lang="zh-CN">
                          <a:solidFill>
                            <a:schemeClr val="tx1"/>
                          </a:solidFill>
                          <a:latin typeface="+mj-ea"/>
                          <a:ea typeface="+mj-ea"/>
                        </a:rPr>
                        <a:t>人在印尼境内申请销签</a:t>
                      </a:r>
                      <a:r>
                        <a:rPr altLang="zh-CN" sz="1600" lang="en-US">
                          <a:solidFill>
                            <a:schemeClr val="tx1"/>
                          </a:solidFill>
                          <a:latin typeface="+mj-ea"/>
                          <a:ea typeface="+mj-ea"/>
                        </a:rPr>
                        <a:t>EPO</a:t>
                      </a:r>
                      <a:endParaRPr altLang="zh-CN" sz="1600" lang="en-US">
                        <a:solidFill>
                          <a:schemeClr val="tx1"/>
                        </a:solidFill>
                        <a:latin typeface="+mj-ea"/>
                        <a:ea typeface="+mj-ea"/>
                      </a:endParaRPr>
                    </a:p>
                    <a:p>
                      <a:pPr algn="l" indent="-342900" marL="342900">
                        <a:lnSpc>
                          <a:spcPts val="3100"/>
                        </a:lnSpc>
                        <a:buAutoNum type="arabicPeriod"/>
                      </a:pPr>
                      <a:r>
                        <a:rPr altLang="en-US" sz="1600" lang="zh-CN">
                          <a:solidFill>
                            <a:schemeClr val="tx1"/>
                          </a:solidFill>
                          <a:latin typeface="+mj-ea"/>
                          <a:ea typeface="+mj-ea"/>
                        </a:rPr>
                        <a:t>人在印尼境外申请销签</a:t>
                      </a:r>
                      <a:r>
                        <a:rPr altLang="zh-CN" sz="1600" lang="en-US">
                          <a:solidFill>
                            <a:schemeClr val="tx1"/>
                          </a:solidFill>
                          <a:latin typeface="+mj-ea"/>
                          <a:ea typeface="+mj-ea"/>
                        </a:rPr>
                        <a:t>ERP</a:t>
                      </a:r>
                      <a:endParaRPr altLang="en-US" sz="1600" lang="zh-CN">
                        <a:solidFill>
                          <a:schemeClr val="tx1"/>
                        </a:solidFill>
                        <a:latin typeface="+mj-ea"/>
                        <a:ea typeface="+mj-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bl>
          </a:graphicData>
        </a:graphic>
      </p:graphicFrame>
      <p:pic>
        <p:nvPicPr>
          <p:cNvPr id="2097158" name="Picture 3"/>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cxnSp>
        <p:nvCxnSpPr>
          <p:cNvPr id="3145737" name="直接连接符 5"/>
          <p:cNvCxnSpPr>
            <a:cxnSpLocks/>
          </p:cNvCxnSpPr>
          <p:nvPr/>
        </p:nvCxnSpPr>
        <p:spPr>
          <a:xfrm flipV="1">
            <a:off x="488950" y="778849"/>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48633" name="@稿定PPT实验室 出品-9"/>
          <p:cNvSpPr txBox="1"/>
          <p:nvPr/>
        </p:nvSpPr>
        <p:spPr>
          <a:xfrm>
            <a:off x="1290565" y="250353"/>
            <a:ext cx="3556000" cy="419101"/>
          </a:xfrm>
          <a:prstGeom prst="rect"/>
          <a:noFill/>
          <a:ln>
            <a:noFill/>
          </a:ln>
        </p:spPr>
        <p:txBody>
          <a:bodyPr anchor="ctr" anchorCtr="0" bIns="0" lIns="0" rIns="0" tIns="0"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defTabSz="913765" eaLnBrk="1" fontAlgn="auto" hangingPunct="1" indent="0" latinLnBrk="0" lvl="0" marL="0" marR="0" rtl="0">
              <a:lnSpc>
                <a:spcPct val="100000"/>
              </a:lnSpc>
              <a:spcBef>
                <a:spcPct val="0"/>
              </a:spcBef>
              <a:spcAft>
                <a:spcPct val="0"/>
              </a:spcAft>
              <a:buClrTx/>
              <a:buSzPct val="25000"/>
              <a:buFontTx/>
              <a:buNone/>
            </a:pPr>
            <a:r>
              <a:rPr altLang="en-US" baseline="0" b="1" cap="none" sz="2800" i="0" kern="1200" kumimoji="0" lang="zh-CN"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rPr>
              <a:t>印尼工作签证其它费用</a:t>
            </a:r>
            <a:endParaRPr baseline="0" b="1" cap="none" sz="2800" i="0" kern="1200" kumimoji="0" lang="en-US" noProof="0" normalizeH="0" spc="0" strike="noStrike" u="none">
              <a:ln>
                <a:noFill/>
              </a:ln>
              <a:effectLst/>
              <a:uLnTx/>
              <a:uFillTx/>
              <a:latin typeface="Arial" panose="020B0604020202020204" pitchFamily="34" charset="0"/>
              <a:ea typeface="Microsoft YaHei" panose="020B0503020204020204" pitchFamily="34" charset="-122"/>
              <a:cs typeface="阿里巴巴普惠体 Medium" panose="00020600040101010101" pitchFamily="18" charset="-122"/>
            </a:endParaRPr>
          </a:p>
        </p:txBody>
      </p:sp>
      <p:graphicFrame>
        <p:nvGraphicFramePr>
          <p:cNvPr id="4194315" name="表格 16"/>
          <p:cNvGraphicFramePr>
            <a:graphicFrameLocks noGrp="1"/>
          </p:cNvGraphicFramePr>
          <p:nvPr/>
        </p:nvGraphicFramePr>
        <p:xfrm>
          <a:off x="1665134" y="1798667"/>
          <a:ext cx="8600011" cy="4010660"/>
        </p:xfrm>
        <a:graphic>
          <a:graphicData uri="http://schemas.openxmlformats.org/drawingml/2006/table">
            <a:tbl>
              <a:tblPr firstRow="1" bandRow="1">
                <a:tableStyleId>{5C22544A-7EE6-4342-B048-85BDC9FD1C3A}</a:tableStyleId>
              </a:tblPr>
              <a:tblGrid>
                <a:gridCol w="3682030"/>
                <a:gridCol w="2919831"/>
                <a:gridCol w="1998150"/>
              </a:tblGrid>
              <a:tr h="326390">
                <a:tc>
                  <a:txBody>
                    <a:bodyPr/>
                    <a:p>
                      <a:pPr algn="ctr"/>
                      <a:r>
                        <a:rPr altLang="en-US" sz="2000" lang="zh-CN">
                          <a:solidFill>
                            <a:schemeClr val="tx1"/>
                          </a:solidFill>
                        </a:rPr>
                        <a:t>项目</a:t>
                      </a:r>
                      <a:endParaRPr altLang="en-US" sz="2000" lang="zh-CN">
                        <a:solidFill>
                          <a:schemeClr val="tx1"/>
                        </a:solidFill>
                      </a:endParaRPr>
                    </a:p>
                  </a:txBody>
                  <a:tcPr>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p>
                      <a:pPr algn="ctr"/>
                      <a:r>
                        <a:rPr altLang="en-US" sz="2000" lang="zh-CN">
                          <a:solidFill>
                            <a:schemeClr val="tx1"/>
                          </a:solidFill>
                        </a:rPr>
                        <a:t>费用</a:t>
                      </a:r>
                      <a:endParaRPr altLang="en-US" sz="2000" lang="zh-CN">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20000"/>
                        <a:lumOff val="80000"/>
                      </a:schemeClr>
                    </a:solidFill>
                  </a:tcPr>
                </a:tc>
                <a:tc>
                  <a:txBody>
                    <a:bodyPr/>
                    <a:p>
                      <a:pPr algn="ctr"/>
                      <a:r>
                        <a:rPr altLang="en-US" sz="2000" lang="zh-CN">
                          <a:solidFill>
                            <a:schemeClr val="tx1"/>
                          </a:solidFill>
                        </a:rPr>
                        <a:t>办理时间</a:t>
                      </a:r>
                      <a:endParaRPr altLang="en-US" sz="2000" lang="zh-CN">
                        <a:solidFill>
                          <a:schemeClr val="tx1"/>
                        </a:solidFill>
                      </a:endParaRPr>
                    </a:p>
                  </a:txBody>
                  <a:tcPr>
                    <a:lnL w="31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370840">
                <a:tc>
                  <a:txBody>
                    <a:bodyPr/>
                    <a:p>
                      <a:pPr algn="l">
                        <a:lnSpc>
                          <a:spcPct val="250000"/>
                        </a:lnSpc>
                      </a:pPr>
                      <a:r>
                        <a:rPr altLang="en-US" sz="2000" lang="zh-CN"/>
                        <a:t>工作签</a:t>
                      </a:r>
                      <a:r>
                        <a:rPr altLang="zh-CN" sz="2000" lang="en-US"/>
                        <a:t>Kitas</a:t>
                      </a:r>
                      <a:r>
                        <a:rPr altLang="en-US" sz="2000" lang="zh-CN"/>
                        <a:t>居住地址迁移</a:t>
                      </a:r>
                      <a:endParaRPr altLang="en-US" sz="2000" lang="zh-CN"/>
                    </a:p>
                  </a:txBody>
                  <a:tcPr>
                    <a:lnL w="12700" cmpd="sng">
                      <a:noFill/>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ctr" defTabSz="914400" eaLnBrk="1" fontAlgn="auto" hangingPunct="1" indent="0" latinLnBrk="0" lvl="0" marL="0" marR="0" rtl="0">
                        <a:lnSpc>
                          <a:spcPct val="250000"/>
                        </a:lnSpc>
                        <a:spcBef>
                          <a:spcPts val="0"/>
                        </a:spcBef>
                        <a:spcAft>
                          <a:spcPts val="0"/>
                        </a:spcAft>
                        <a:buClrTx/>
                        <a:buSzTx/>
                        <a:buFontTx/>
                        <a:buNone/>
                      </a:pPr>
                      <a:r>
                        <a:rPr altLang="zh-CN" baseline="0" b="0" cap="none" sz="2000" i="0" kern="1200" kumimoji="0" lang="en-US" noProof="0" normalizeH="0" spc="0" strike="noStrike" u="none">
                          <a:ln>
                            <a:noFill/>
                          </a:ln>
                          <a:solidFill>
                            <a:srgbClr val="000000"/>
                          </a:solidFill>
                          <a:effectLst/>
                          <a:uLnTx/>
                          <a:uFillTx/>
                          <a:latin typeface="+mn-lt"/>
                          <a:ea typeface="+mn-ea"/>
                          <a:cs typeface="+mn-cs"/>
                        </a:rPr>
                        <a:t>Rp 2,000,000 </a:t>
                      </a:r>
                      <a:r>
                        <a:rPr altLang="zh-CN" baseline="0" b="0" cap="none" sz="1400" i="1" kern="1200" kumimoji="0" lang="en-US" noProof="0" normalizeH="0" spc="0" strike="noStrike" u="none">
                          <a:ln>
                            <a:noFill/>
                          </a:ln>
                          <a:solidFill>
                            <a:srgbClr val="004285">
                              <a:lumMod val="60000"/>
                              <a:lumOff val="40000"/>
                            </a:srgbClr>
                          </a:solidFill>
                          <a:effectLst/>
                          <a:uLnTx/>
                          <a:uFillTx/>
                          <a:latin typeface="+mn-lt"/>
                          <a:ea typeface="+mn-ea"/>
                          <a:cs typeface="+mn-cs"/>
                        </a:rPr>
                        <a:t> </a:t>
                      </a:r>
                      <a:endParaRPr altLang="en-US" baseline="0" b="0" cap="none" sz="1400" i="1" kern="1200" kumimoji="0" lang="zh-CN" noProof="0" normalizeH="0" spc="0" strike="noStrike" u="none">
                        <a:ln>
                          <a:noFill/>
                        </a:ln>
                        <a:solidFill>
                          <a:srgbClr val="004285">
                            <a:lumMod val="60000"/>
                            <a:lumOff val="40000"/>
                          </a:srgbClr>
                        </a:solidFill>
                        <a:effectLst/>
                        <a:uLnTx/>
                        <a:uFillTx/>
                        <a:latin typeface="+mn-lt"/>
                        <a:ea typeface="+mn-ea"/>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2000" lang="en-US"/>
                        <a:t>10 </a:t>
                      </a:r>
                      <a:r>
                        <a:rPr altLang="en-US" sz="2000" lang="zh-CN"/>
                        <a:t>个工作日</a:t>
                      </a:r>
                      <a:endParaRPr altLang="en-US" sz="20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370840">
                <a:tc>
                  <a:txBody>
                    <a:bodyPr/>
                    <a:p>
                      <a:pPr algn="l">
                        <a:lnSpc>
                          <a:spcPct val="250000"/>
                        </a:lnSpc>
                      </a:pPr>
                      <a:r>
                        <a:rPr altLang="en-US" sz="2000" lang="zh-CN"/>
                        <a:t>个人税卡</a:t>
                      </a:r>
                      <a:endParaRPr altLang="en-US" sz="20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l">
                        <a:lnSpc>
                          <a:spcPct val="250000"/>
                        </a:lnSpc>
                      </a:pPr>
                      <a:r>
                        <a:rPr altLang="zh-CN" sz="2000" lang="en-US"/>
                        <a:t>         Rp 500,000      </a:t>
                      </a:r>
                      <a:r>
                        <a:rPr altLang="zh-CN" sz="1400" i="1" lang="en-US">
                          <a:solidFill>
                            <a:schemeClr val="accent4">
                              <a:lumMod val="60000"/>
                              <a:lumOff val="40000"/>
                            </a:schemeClr>
                          </a:solidFill>
                        </a:rPr>
                        <a:t> </a:t>
                      </a:r>
                      <a:endParaRPr altLang="en-US" sz="1400" i="1" lang="zh-CN">
                        <a:solidFill>
                          <a:schemeClr val="accent4">
                            <a:lumMod val="60000"/>
                            <a:lumOff val="40000"/>
                          </a:schemeClr>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2000" lang="en-US"/>
                        <a:t>2  </a:t>
                      </a:r>
                      <a:r>
                        <a:rPr altLang="en-US" sz="2000" lang="zh-CN"/>
                        <a:t>个工作日</a:t>
                      </a:r>
                      <a:endParaRPr altLang="en-US" sz="20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370840">
                <a:tc>
                  <a:txBody>
                    <a:bodyPr/>
                    <a:p>
                      <a:pPr algn="l">
                        <a:lnSpc>
                          <a:spcPct val="250000"/>
                        </a:lnSpc>
                      </a:pPr>
                      <a:r>
                        <a:rPr altLang="en-US" sz="2000" lang="zh-CN"/>
                        <a:t>移民局备案费用</a:t>
                      </a:r>
                      <a:endParaRPr altLang="en-US" sz="20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ctr">
                        <a:lnSpc>
                          <a:spcPct val="250000"/>
                        </a:lnSpc>
                      </a:pPr>
                      <a:r>
                        <a:rPr altLang="en-US" sz="1800" i="0" lang="zh-CN">
                          <a:solidFill>
                            <a:schemeClr val="tx1"/>
                          </a:solidFill>
                        </a:rPr>
                        <a:t>面议</a:t>
                      </a:r>
                      <a:endParaRPr altLang="en-US" sz="1800" i="0" lang="zh-CN">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endParaRPr altLang="en-US" sz="20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370840">
                <a:tc>
                  <a:txBody>
                    <a:bodyPr/>
                    <a:p>
                      <a:pPr algn="l">
                        <a:lnSpc>
                          <a:spcPct val="250000"/>
                        </a:lnSpc>
                      </a:pPr>
                      <a:r>
                        <a:rPr altLang="en-US" sz="2000" lang="zh-CN"/>
                        <a:t>警察报到信 </a:t>
                      </a:r>
                      <a:r>
                        <a:rPr altLang="zh-CN" sz="2000" lang="en-US"/>
                        <a:t>STM</a:t>
                      </a:r>
                      <a:endParaRPr altLang="en-US" sz="20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ctr">
                        <a:lnSpc>
                          <a:spcPct val="250000"/>
                        </a:lnSpc>
                      </a:pPr>
                      <a:r>
                        <a:rPr altLang="zh-CN" sz="2000" lang="en-US"/>
                        <a:t> Rp 1,000,000   </a:t>
                      </a:r>
                      <a:r>
                        <a:rPr altLang="zh-CN" sz="1400" i="1" lang="en-US">
                          <a:solidFill>
                            <a:schemeClr val="accent4">
                              <a:lumMod val="60000"/>
                              <a:lumOff val="40000"/>
                            </a:schemeClr>
                          </a:solidFill>
                        </a:rPr>
                        <a:t> </a:t>
                      </a:r>
                      <a:endParaRPr altLang="en-US" sz="1400" i="1" lang="zh-CN">
                        <a:solidFill>
                          <a:schemeClr val="accent4">
                            <a:lumMod val="60000"/>
                            <a:lumOff val="40000"/>
                          </a:schemeClr>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2000" lang="en-US"/>
                        <a:t>7  </a:t>
                      </a:r>
                      <a:r>
                        <a:rPr altLang="en-US" sz="2000" lang="zh-CN"/>
                        <a:t>个工作日</a:t>
                      </a:r>
                      <a:endParaRPr altLang="en-US" sz="20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r h="370840">
                <a:tc>
                  <a:txBody>
                    <a:bodyPr/>
                    <a:p>
                      <a:pPr algn="l">
                        <a:lnSpc>
                          <a:spcPct val="250000"/>
                        </a:lnSpc>
                      </a:pPr>
                      <a:r>
                        <a:rPr altLang="zh-CN" sz="2000" lang="en-US"/>
                        <a:t>SKTL &amp; SKTT</a:t>
                      </a:r>
                      <a:endParaRPr altLang="en-US" sz="2000" lang="zh-CN"/>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c>
                  <a:txBody>
                    <a:bodyPr/>
                    <a:p>
                      <a:pPr algn="ctr">
                        <a:lnSpc>
                          <a:spcPct val="250000"/>
                        </a:lnSpc>
                      </a:pPr>
                      <a:r>
                        <a:rPr altLang="zh-CN" sz="2000" lang="en-US"/>
                        <a:t> Rp 1,000,000   </a:t>
                      </a:r>
                      <a:endParaRPr altLang="en-US" sz="1400" i="1" lang="zh-CN">
                        <a:solidFill>
                          <a:schemeClr val="accent4">
                            <a:lumMod val="60000"/>
                            <a:lumOff val="40000"/>
                          </a:schemeClr>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accent3">
                        <a:lumMod val="20000"/>
                        <a:lumOff val="80000"/>
                      </a:schemeClr>
                    </a:solidFill>
                  </a:tcPr>
                </a:tc>
                <a:tc>
                  <a:txBody>
                    <a:bodyPr/>
                    <a:p>
                      <a:pPr algn="ctr">
                        <a:lnSpc>
                          <a:spcPct val="250000"/>
                        </a:lnSpc>
                      </a:pPr>
                      <a:r>
                        <a:rPr altLang="zh-CN" sz="2000" lang="en-US"/>
                        <a:t>7  </a:t>
                      </a:r>
                      <a:r>
                        <a:rPr altLang="en-US" sz="2000" lang="zh-CN"/>
                        <a:t>个工作日</a:t>
                      </a:r>
                      <a:endParaRPr altLang="en-US" sz="2000" lang="zh-CN"/>
                    </a:p>
                  </a:txBody>
                  <a:tcPr>
                    <a:lnL w="3175" cap="flat" cmpd="sng" algn="ctr">
                      <a:solidFill>
                        <a:schemeClr val="tx1"/>
                      </a:solidFill>
                      <a:prstDash val="solid"/>
                      <a:round/>
                      <a:headEnd type="none" w="med" len="med"/>
                      <a:tailEnd type="none" w="med" len="med"/>
                    </a:lnL>
                    <a:lnR w="12700" cmpd="sng">
                      <a:noFill/>
                      <a:headEnd type="none" w="med" len="med"/>
                      <a:tailEnd type="none" w="med" len="med"/>
                    </a:ln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noFill/>
                  </a:tcPr>
                </a:tc>
              </a:tr>
            </a:tbl>
          </a:graphicData>
        </a:graphic>
      </p:graphicFrame>
      <p:pic>
        <p:nvPicPr>
          <p:cNvPr id="2097159" name="Picture 1"/>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grpSp>
        <p:nvGrpSpPr>
          <p:cNvPr id="49" name="组合 17"/>
          <p:cNvGrpSpPr/>
          <p:nvPr/>
        </p:nvGrpSpPr>
        <p:grpSpPr>
          <a:xfrm>
            <a:off x="835755" y="353662"/>
            <a:ext cx="10828942" cy="5545802"/>
            <a:chOff x="660400" y="451466"/>
            <a:chExt cx="10828942" cy="5545802"/>
          </a:xfrm>
        </p:grpSpPr>
        <p:sp>
          <p:nvSpPr>
            <p:cNvPr id="1048637" name="islide-1"/>
            <p:cNvSpPr/>
            <p:nvPr/>
          </p:nvSpPr>
          <p:spPr>
            <a:xfrm>
              <a:off x="1037431" y="3844556"/>
              <a:ext cx="9900000" cy="72000"/>
            </a:xfrm>
            <a:prstGeom prst="rect"/>
            <a:solidFill>
              <a:schemeClr val="tx2">
                <a:lumMod val="40000"/>
                <a:lumOff val="60000"/>
              </a:schemeClr>
            </a:solidFill>
            <a:ln>
              <a:noFill/>
            </a:ln>
          </p:spPr>
          <p:txBody>
            <a:bodyPr anchor="t" anchorCtr="0" bIns="45720" compatLnSpc="1" lIns="91440" numCol="1" rIns="91440" tIns="45720" vert="horz" wrap="square"/>
            <a:p>
              <a:pPr defTabSz="457200"/>
              <a:endParaRPr sz="1200">
                <a:solidFill>
                  <a:srgbClr val="172144"/>
                </a:solidFill>
                <a:cs typeface="+mn-ea"/>
                <a:sym typeface="+mn-lt"/>
              </a:endParaRPr>
            </a:p>
          </p:txBody>
        </p:sp>
        <p:sp>
          <p:nvSpPr>
            <p:cNvPr id="1048638" name="islide-2"/>
            <p:cNvSpPr>
              <a:spLocks noEditPoints="1"/>
            </p:cNvSpPr>
            <p:nvPr/>
          </p:nvSpPr>
          <p:spPr bwMode="auto">
            <a:xfrm>
              <a:off x="10540725" y="3544322"/>
              <a:ext cx="948617" cy="672470"/>
            </a:xfrm>
            <a:custGeom>
              <a:avLst/>
              <a:gdLst>
                <a:gd name="T0" fmla="*/ 0 w 809"/>
                <a:gd name="T1" fmla="*/ 804 h 804"/>
                <a:gd name="T2" fmla="*/ 776 w 809"/>
                <a:gd name="T3" fmla="*/ 441 h 804"/>
                <a:gd name="T4" fmla="*/ 776 w 809"/>
                <a:gd name="T5" fmla="*/ 363 h 804"/>
                <a:gd name="T6" fmla="*/ 0 w 809"/>
                <a:gd name="T7" fmla="*/ 0 h 804"/>
                <a:gd name="T8" fmla="*/ 7 w 809"/>
                <a:gd name="T9" fmla="*/ 13 h 804"/>
                <a:gd name="T10" fmla="*/ 220 w 809"/>
                <a:gd name="T11" fmla="*/ 402 h 804"/>
                <a:gd name="T12" fmla="*/ 1 w 809"/>
                <a:gd name="T13" fmla="*/ 803 h 804"/>
                <a:gd name="T14" fmla="*/ 0 w 809"/>
                <a:gd name="T15" fmla="*/ 804 h 804"/>
                <a:gd name="T16" fmla="*/ 457 w 809"/>
                <a:gd name="T17" fmla="*/ 335 h 804"/>
                <a:gd name="T18" fmla="*/ 533 w 809"/>
                <a:gd name="T19" fmla="*/ 411 h 804"/>
                <a:gd name="T20" fmla="*/ 475 w 809"/>
                <a:gd name="T21" fmla="*/ 469 h 804"/>
                <a:gd name="T22" fmla="*/ 399 w 809"/>
                <a:gd name="T23" fmla="*/ 393 h 804"/>
                <a:gd name="T24" fmla="*/ 457 w 809"/>
                <a:gd name="T25" fmla="*/ 335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9" h="804">
                  <a:moveTo>
                    <a:pt x="0" y="804"/>
                  </a:moveTo>
                  <a:cubicBezTo>
                    <a:pt x="776" y="441"/>
                    <a:pt x="776" y="441"/>
                    <a:pt x="776" y="441"/>
                  </a:cubicBezTo>
                  <a:cubicBezTo>
                    <a:pt x="809" y="426"/>
                    <a:pt x="809" y="378"/>
                    <a:pt x="776" y="363"/>
                  </a:cubicBezTo>
                  <a:cubicBezTo>
                    <a:pt x="0" y="0"/>
                    <a:pt x="0" y="0"/>
                    <a:pt x="0" y="0"/>
                  </a:cubicBezTo>
                  <a:cubicBezTo>
                    <a:pt x="7" y="13"/>
                    <a:pt x="7" y="13"/>
                    <a:pt x="7" y="13"/>
                  </a:cubicBezTo>
                  <a:cubicBezTo>
                    <a:pt x="220" y="402"/>
                    <a:pt x="220" y="402"/>
                    <a:pt x="220" y="402"/>
                  </a:cubicBezTo>
                  <a:cubicBezTo>
                    <a:pt x="1" y="803"/>
                    <a:pt x="1" y="803"/>
                    <a:pt x="1" y="803"/>
                  </a:cubicBezTo>
                  <a:lnTo>
                    <a:pt x="0" y="804"/>
                  </a:lnTo>
                  <a:close/>
                  <a:moveTo>
                    <a:pt x="457" y="335"/>
                  </a:moveTo>
                  <a:cubicBezTo>
                    <a:pt x="502" y="329"/>
                    <a:pt x="539" y="366"/>
                    <a:pt x="533" y="411"/>
                  </a:cubicBezTo>
                  <a:cubicBezTo>
                    <a:pt x="530" y="441"/>
                    <a:pt x="505" y="466"/>
                    <a:pt x="475" y="469"/>
                  </a:cubicBezTo>
                  <a:cubicBezTo>
                    <a:pt x="430" y="475"/>
                    <a:pt x="393" y="438"/>
                    <a:pt x="399" y="393"/>
                  </a:cubicBezTo>
                  <a:cubicBezTo>
                    <a:pt x="402" y="363"/>
                    <a:pt x="427" y="338"/>
                    <a:pt x="457" y="335"/>
                  </a:cubicBezTo>
                  <a:close/>
                </a:path>
              </a:pathLst>
            </a:custGeom>
            <a:solidFill>
              <a:schemeClr val="tx2">
                <a:lumMod val="40000"/>
                <a:lumOff val="60000"/>
              </a:schemeClr>
            </a:solidFill>
            <a:ln>
              <a:noFill/>
            </a:ln>
          </p:spPr>
          <p:txBody>
            <a:bodyPr anchor="t" anchorCtr="0" bIns="45720" compatLnSpc="1" lIns="91440" numCol="1" rIns="91440" tIns="45720" vert="horz" wrap="square"/>
            <a:p>
              <a:pPr defTabSz="457200"/>
              <a:endParaRPr sz="1200" lang="en-US">
                <a:solidFill>
                  <a:srgbClr val="172144"/>
                </a:solidFill>
                <a:cs typeface="+mn-ea"/>
                <a:sym typeface="+mn-lt"/>
              </a:endParaRPr>
            </a:p>
          </p:txBody>
        </p:sp>
        <p:cxnSp>
          <p:nvCxnSpPr>
            <p:cNvPr id="3145738" name="islide-7"/>
            <p:cNvCxnSpPr>
              <a:cxnSpLocks/>
            </p:cNvCxnSpPr>
            <p:nvPr/>
          </p:nvCxnSpPr>
          <p:spPr>
            <a:xfrm>
              <a:off x="9402463" y="4670956"/>
              <a:ext cx="396000" cy="0"/>
            </a:xfrm>
            <a:prstGeom prst="line"/>
            <a:ln w="2540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145739" name="islide-14"/>
            <p:cNvCxnSpPr>
              <a:cxnSpLocks/>
            </p:cNvCxnSpPr>
            <p:nvPr/>
          </p:nvCxnSpPr>
          <p:spPr>
            <a:xfrm>
              <a:off x="7283950" y="3273262"/>
              <a:ext cx="396000" cy="0"/>
            </a:xfrm>
            <a:prstGeom prst="line"/>
            <a:ln w="254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145740" name="islide-21"/>
            <p:cNvCxnSpPr>
              <a:cxnSpLocks/>
            </p:cNvCxnSpPr>
            <p:nvPr/>
          </p:nvCxnSpPr>
          <p:spPr>
            <a:xfrm>
              <a:off x="5072423" y="4667196"/>
              <a:ext cx="396000" cy="0"/>
            </a:xfrm>
            <a:prstGeom prst="line"/>
            <a:ln w="254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145741" name="islide-28"/>
            <p:cNvCxnSpPr>
              <a:cxnSpLocks/>
            </p:cNvCxnSpPr>
            <p:nvPr/>
          </p:nvCxnSpPr>
          <p:spPr>
            <a:xfrm>
              <a:off x="2778313" y="3327274"/>
              <a:ext cx="396000" cy="0"/>
            </a:xfrm>
            <a:prstGeom prst="line"/>
            <a:ln w="254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48639" name="islide-32"/>
            <p:cNvSpPr/>
            <p:nvPr/>
          </p:nvSpPr>
          <p:spPr>
            <a:xfrm>
              <a:off x="660400" y="3544321"/>
              <a:ext cx="576666" cy="672470"/>
            </a:xfrm>
            <a:custGeom>
              <a:avLst/>
              <a:ahLst/>
              <a:rect l="l" t="t" r="r" b="b"/>
              <a:pathLst>
                <a:path w="26528" h="30933" extrusionOk="0">
                  <a:moveTo>
                    <a:pt x="0" y="0"/>
                  </a:moveTo>
                  <a:lnTo>
                    <a:pt x="4667" y="15466"/>
                  </a:lnTo>
                  <a:lnTo>
                    <a:pt x="0" y="30932"/>
                  </a:lnTo>
                  <a:lnTo>
                    <a:pt x="7942" y="26301"/>
                  </a:lnTo>
                  <a:lnTo>
                    <a:pt x="26527" y="15466"/>
                  </a:lnTo>
                  <a:lnTo>
                    <a:pt x="0" y="0"/>
                  </a:lnTo>
                  <a:close/>
                </a:path>
              </a:pathLst>
            </a:custGeom>
            <a:solidFill>
              <a:schemeClr val="tx2">
                <a:lumMod val="40000"/>
                <a:lumOff val="60000"/>
              </a:schemeClr>
            </a:solidFill>
            <a:ln>
              <a:noFill/>
            </a:ln>
          </p:spPr>
          <p:txBody>
            <a:bodyPr anchor="t" anchorCtr="0" bIns="45720" compatLnSpc="1" lIns="91440" numCol="1" rIns="91440" tIns="45720" vert="horz" wrap="square"/>
            <a:p>
              <a:pPr defTabSz="457200"/>
              <a:endParaRPr dirty="0" sz="1200">
                <a:solidFill>
                  <a:srgbClr val="172144"/>
                </a:solidFill>
                <a:cs typeface="+mn-ea"/>
                <a:sym typeface="+mn-lt"/>
              </a:endParaRPr>
            </a:p>
          </p:txBody>
        </p:sp>
        <p:sp>
          <p:nvSpPr>
            <p:cNvPr id="1048640" name="Title"/>
            <p:cNvSpPr txBox="1"/>
            <p:nvPr/>
          </p:nvSpPr>
          <p:spPr>
            <a:xfrm>
              <a:off x="1103357" y="451466"/>
              <a:ext cx="9189941" cy="532770"/>
            </a:xfrm>
            <a:prstGeom prst="rect"/>
            <a:noFill/>
            <a:ln>
              <a:noFill/>
            </a:ln>
          </p:spPr>
          <p:txBody>
            <a:bodyPr anchor="t" anchorCtr="0" bIns="45720" lIns="91440" rIns="91440" rtlCol="0" tIns="45720" wrap="square">
              <a:noAutofit/>
            </a:bodyPr>
            <a:lstStyle>
              <a:defPPr>
                <a:defRPr lang="zh-CN"/>
              </a:defPPr>
              <a:lvl1pPr>
                <a:defRPr sz="3200" spc="300">
                  <a:gradFill>
                    <a:gsLst>
                      <a:gs pos="0">
                        <a:schemeClr val="bg1"/>
                      </a:gs>
                      <a:gs pos="100000">
                        <a:schemeClr val="accent4"/>
                      </a:gs>
                    </a:gsLst>
                    <a:lin ang="2700000" scaled="0"/>
                  </a:gradFill>
                  <a:latin typeface="+mj-ea"/>
                  <a:ea typeface="+mj-ea"/>
                </a:defRPr>
              </a:lvl1pPr>
            </a:lstStyle>
            <a:p>
              <a:r>
                <a:rPr altLang="en-US" sz="2800" lang="zh-CN">
                  <a:solidFill>
                    <a:schemeClr val="tx1"/>
                  </a:solidFill>
                </a:rPr>
                <a:t>获得境外工作签证后入境印尼的流程</a:t>
              </a:r>
              <a:endParaRPr altLang="en-US" sz="2800" lang="zh-CN">
                <a:solidFill>
                  <a:schemeClr val="tx1"/>
                </a:solidFill>
              </a:endParaRPr>
            </a:p>
          </p:txBody>
        </p:sp>
        <p:grpSp>
          <p:nvGrpSpPr>
            <p:cNvPr id="50" name="组合 14"/>
            <p:cNvGrpSpPr/>
            <p:nvPr/>
          </p:nvGrpSpPr>
          <p:grpSpPr>
            <a:xfrm>
              <a:off x="706867" y="1895075"/>
              <a:ext cx="2955751" cy="2273481"/>
              <a:chOff x="706867" y="1895075"/>
              <a:chExt cx="2955751" cy="2273481"/>
            </a:xfrm>
          </p:grpSpPr>
          <p:sp>
            <p:nvSpPr>
              <p:cNvPr id="1048641" name="Bullet1"/>
              <p:cNvSpPr/>
              <p:nvPr/>
            </p:nvSpPr>
            <p:spPr>
              <a:xfrm flipH="1">
                <a:off x="1213422" y="3133194"/>
                <a:ext cx="1620000" cy="360000"/>
              </a:xfrm>
              <a:prstGeom prst="parallelogram"/>
              <a:gradFill flip="none" rotWithShape="0">
                <a:gsLst>
                  <a:gs pos="0">
                    <a:schemeClr val="accent1">
                      <a:lumMod val="60000"/>
                      <a:lumOff val="40000"/>
                    </a:schemeClr>
                  </a:gs>
                  <a:gs pos="46000">
                    <a:schemeClr val="accent1"/>
                  </a:gs>
                </a:gsLst>
                <a:lin ang="2700000" scaled="0"/>
              </a:gradFill>
              <a:ln w="57150" cap="rnd">
                <a:noFill/>
                <a:prstDash val="solid"/>
                <a:round/>
              </a:ln>
              <a:effectLst>
                <a:outerShdw algn="ctr" blurRad="254000" dir="5400000" dist="127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fontScale="94444" lnSpcReduction="20000"/>
              </a:bodyPr>
              <a:p>
                <a:pPr algn="ctr" defTabSz="913765"/>
                <a:r>
                  <a:rPr altLang="en-US" b="1" lang="zh-CN">
                    <a:solidFill>
                      <a:srgbClr val="FFFFFF"/>
                    </a:solidFill>
                    <a:latin typeface="Microsoft YaHei" panose="020B0503020204020204" pitchFamily="34" charset="-122"/>
                    <a:ea typeface="Microsoft YaHei" panose="020B0503020204020204" pitchFamily="34" charset="-122"/>
                    <a:cs typeface="+mn-ea"/>
                    <a:sym typeface="+mn-lt"/>
                  </a:rPr>
                  <a:t>获得签证</a:t>
                </a:r>
                <a:endParaRPr altLang="zh-CN" b="1" dirty="0" lang="en-US">
                  <a:solidFill>
                    <a:srgbClr val="FFFFFF"/>
                  </a:solidFill>
                  <a:latin typeface="Microsoft YaHei" panose="020B0503020204020204" pitchFamily="34" charset="-122"/>
                  <a:ea typeface="Microsoft YaHei" panose="020B0503020204020204" pitchFamily="34" charset="-122"/>
                  <a:cs typeface="+mn-ea"/>
                  <a:sym typeface="+mn-lt"/>
                </a:endParaRPr>
              </a:p>
            </p:txBody>
          </p:sp>
          <p:sp>
            <p:nvSpPr>
              <p:cNvPr id="1048642" name="Text1"/>
              <p:cNvSpPr/>
              <p:nvPr/>
            </p:nvSpPr>
            <p:spPr>
              <a:xfrm flipH="1">
                <a:off x="706867" y="1895075"/>
                <a:ext cx="2404847" cy="1044499"/>
              </a:xfrm>
              <a:prstGeom prst="parallelogram"/>
              <a:solidFill>
                <a:schemeClr val="accent1">
                  <a:lumMod val="20000"/>
                  <a:lumOff val="8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defTabSz="913765">
                  <a:lnSpc>
                    <a:spcPct val="120000"/>
                  </a:lnSpc>
                </a:pPr>
                <a:r>
                  <a:rPr altLang="en-US" sz="1200" lang="zh-CN">
                    <a:solidFill>
                      <a:srgbClr val="2F2F2F"/>
                    </a:solidFill>
                    <a:latin typeface="+mj-lt"/>
                    <a:ea typeface="Microsoft YaHei" panose="020B0503020204020204" pitchFamily="34" charset="-122"/>
                    <a:cs typeface="+mn-ea"/>
                    <a:sym typeface="+mn-lt"/>
                  </a:rPr>
                  <a:t>签证的有效时间是</a:t>
                </a:r>
                <a:r>
                  <a:rPr altLang="zh-CN" sz="1200" lang="en-US">
                    <a:solidFill>
                      <a:srgbClr val="2F2F2F"/>
                    </a:solidFill>
                    <a:latin typeface="+mj-lt"/>
                    <a:ea typeface="Microsoft YaHei" panose="020B0503020204020204" pitchFamily="34" charset="-122"/>
                    <a:cs typeface="+mn-ea"/>
                    <a:sym typeface="+mn-lt"/>
                  </a:rPr>
                  <a:t>90</a:t>
                </a:r>
                <a:r>
                  <a:rPr altLang="en-US" sz="1200" lang="zh-CN">
                    <a:solidFill>
                      <a:srgbClr val="2F2F2F"/>
                    </a:solidFill>
                    <a:latin typeface="+mj-lt"/>
                    <a:ea typeface="Microsoft YaHei" panose="020B0503020204020204" pitchFamily="34" charset="-122"/>
                    <a:cs typeface="+mn-ea"/>
                    <a:sym typeface="+mn-lt"/>
                  </a:rPr>
                  <a:t>天，即如果超过</a:t>
                </a:r>
                <a:r>
                  <a:rPr altLang="zh-CN" sz="1200" lang="en-US">
                    <a:solidFill>
                      <a:srgbClr val="2F2F2F"/>
                    </a:solidFill>
                    <a:latin typeface="+mj-lt"/>
                    <a:ea typeface="Microsoft YaHei" panose="020B0503020204020204" pitchFamily="34" charset="-122"/>
                    <a:cs typeface="+mn-ea"/>
                    <a:sym typeface="+mn-lt"/>
                  </a:rPr>
                  <a:t>90</a:t>
                </a:r>
                <a:r>
                  <a:rPr altLang="en-US" sz="1200" lang="zh-CN">
                    <a:solidFill>
                      <a:srgbClr val="2F2F2F"/>
                    </a:solidFill>
                    <a:latin typeface="+mj-lt"/>
                    <a:ea typeface="Microsoft YaHei" panose="020B0503020204020204" pitchFamily="34" charset="-122"/>
                    <a:cs typeface="+mn-ea"/>
                    <a:sym typeface="+mn-lt"/>
                  </a:rPr>
                  <a:t>天没有使用该签证入境印尼则该签证自动作废</a:t>
                </a:r>
                <a:endParaRPr altLang="zh-CN" dirty="0" sz="1200" lang="en-US">
                  <a:solidFill>
                    <a:srgbClr val="2F2F2F"/>
                  </a:solidFill>
                  <a:latin typeface="+mj-lt"/>
                  <a:ea typeface="Microsoft YaHei" panose="020B0503020204020204" pitchFamily="34" charset="-122"/>
                  <a:cs typeface="+mn-ea"/>
                  <a:sym typeface="+mn-lt"/>
                </a:endParaRPr>
              </a:p>
            </p:txBody>
          </p:sp>
          <p:cxnSp>
            <p:nvCxnSpPr>
              <p:cNvPr id="3145742" name="Line1"/>
              <p:cNvCxnSpPr>
                <a:cxnSpLocks/>
              </p:cNvCxnSpPr>
              <p:nvPr/>
            </p:nvCxnSpPr>
            <p:spPr>
              <a:xfrm>
                <a:off x="2848496" y="1938270"/>
                <a:ext cx="465270" cy="1874536"/>
              </a:xfrm>
              <a:prstGeom prst="line"/>
              <a:ln w="254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48643" name="IconBackground1"/>
              <p:cNvSpPr/>
              <p:nvPr/>
            </p:nvSpPr>
            <p:spPr>
              <a:xfrm>
                <a:off x="3086618" y="3592556"/>
                <a:ext cx="576000" cy="576000"/>
              </a:xfrm>
              <a:custGeom>
                <a:avLst/>
                <a:ahLst/>
                <a:rect l="l" t="t" r="r" b="b"/>
                <a:pathLst>
                  <a:path w="20741" h="20742" extrusionOk="0">
                    <a:moveTo>
                      <a:pt x="10370" y="1"/>
                    </a:moveTo>
                    <a:cubicBezTo>
                      <a:pt x="4644" y="1"/>
                      <a:pt x="0" y="4644"/>
                      <a:pt x="0" y="10371"/>
                    </a:cubicBezTo>
                    <a:cubicBezTo>
                      <a:pt x="0" y="16098"/>
                      <a:pt x="4644" y="20741"/>
                      <a:pt x="10370" y="20741"/>
                    </a:cubicBezTo>
                    <a:cubicBezTo>
                      <a:pt x="16097" y="20741"/>
                      <a:pt x="20741" y="16098"/>
                      <a:pt x="20741" y="10371"/>
                    </a:cubicBezTo>
                    <a:cubicBezTo>
                      <a:pt x="20741" y="4644"/>
                      <a:pt x="16097" y="1"/>
                      <a:pt x="10370" y="1"/>
                    </a:cubicBezTo>
                    <a:close/>
                  </a:path>
                </a:pathLst>
              </a:custGeom>
              <a:gradFill>
                <a:gsLst>
                  <a:gs pos="0">
                    <a:schemeClr val="accent1">
                      <a:lumMod val="60000"/>
                      <a:lumOff val="40000"/>
                    </a:schemeClr>
                  </a:gs>
                  <a:gs pos="60000">
                    <a:schemeClr val="accent1"/>
                  </a:gs>
                </a:gsLst>
                <a:lin ang="2700000" scaled="0"/>
              </a:gradFill>
              <a:ln w="57150" cap="rnd">
                <a:noFill/>
                <a:prstDash val="solid"/>
                <a:round/>
              </a:ln>
              <a:effectLst>
                <a:outerShdw algn="ctr" blurRad="254000" dir="5400000" dist="127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algn="ctr" defTabSz="913765"/>
                <a:r>
                  <a:rPr b="1" sz="2400" lang="en-US">
                    <a:solidFill>
                      <a:srgbClr val="FFFFFF"/>
                    </a:solidFill>
                    <a:cs typeface="+mn-ea"/>
                    <a:sym typeface="+mn-lt"/>
                  </a:rPr>
                  <a:t>1</a:t>
                </a:r>
                <a:endParaRPr b="1" dirty="0" sz="2400">
                  <a:solidFill>
                    <a:srgbClr val="FFFFFF"/>
                  </a:solidFill>
                  <a:cs typeface="+mn-ea"/>
                  <a:sym typeface="+mn-lt"/>
                </a:endParaRPr>
              </a:p>
            </p:txBody>
          </p:sp>
        </p:grpSp>
        <p:grpSp>
          <p:nvGrpSpPr>
            <p:cNvPr id="51" name="组合 13"/>
            <p:cNvGrpSpPr/>
            <p:nvPr/>
          </p:nvGrpSpPr>
          <p:grpSpPr>
            <a:xfrm>
              <a:off x="1921991" y="3592556"/>
              <a:ext cx="4023978" cy="2343267"/>
              <a:chOff x="1921991" y="3592556"/>
              <a:chExt cx="4023978" cy="2343267"/>
            </a:xfrm>
          </p:grpSpPr>
          <p:sp>
            <p:nvSpPr>
              <p:cNvPr id="1048644" name="Bullet2"/>
              <p:cNvSpPr/>
              <p:nvPr/>
            </p:nvSpPr>
            <p:spPr>
              <a:xfrm>
                <a:off x="3525466" y="4487849"/>
                <a:ext cx="1620000" cy="360000"/>
              </a:xfrm>
              <a:prstGeom prst="parallelogram"/>
              <a:gradFill flip="none" rotWithShape="0">
                <a:gsLst>
                  <a:gs pos="0">
                    <a:schemeClr val="accent3"/>
                  </a:gs>
                  <a:gs pos="60000">
                    <a:schemeClr val="accent3"/>
                  </a:gs>
                </a:gsLst>
                <a:lin ang="2700000" scaled="0"/>
              </a:gradFill>
              <a:ln w="57150" cap="rnd">
                <a:noFill/>
                <a:prstDash val="solid"/>
                <a:round/>
              </a:ln>
              <a:effectLst>
                <a:outerShdw algn="ctr" blurRad="254000" dir="5400000" dist="127000"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fontScale="77778" lnSpcReduction="20000"/>
              </a:bodyPr>
              <a:p>
                <a:pPr algn="ctr" defTabSz="913765"/>
                <a:r>
                  <a:rPr altLang="en-US" b="1" lang="zh-CN">
                    <a:solidFill>
                      <a:srgbClr val="FFFFFF"/>
                    </a:solidFill>
                    <a:latin typeface="Microsoft YaHei" panose="020B0503020204020204" pitchFamily="34" charset="-122"/>
                    <a:ea typeface="Microsoft YaHei" panose="020B0503020204020204" pitchFamily="34" charset="-122"/>
                    <a:cs typeface="+mn-ea"/>
                    <a:sym typeface="+mn-lt"/>
                  </a:rPr>
                  <a:t>乘机到达印尼</a:t>
                </a:r>
                <a:endParaRPr altLang="zh-CN" b="1" dirty="0" lang="en-US">
                  <a:solidFill>
                    <a:srgbClr val="FFFFFF"/>
                  </a:solidFill>
                  <a:latin typeface="Microsoft YaHei" panose="020B0503020204020204" pitchFamily="34" charset="-122"/>
                  <a:ea typeface="Microsoft YaHei" panose="020B0503020204020204" pitchFamily="34" charset="-122"/>
                  <a:cs typeface="+mn-ea"/>
                  <a:sym typeface="+mn-lt"/>
                </a:endParaRPr>
              </a:p>
            </p:txBody>
          </p:sp>
          <p:sp>
            <p:nvSpPr>
              <p:cNvPr id="1048645" name="Text2"/>
              <p:cNvSpPr/>
              <p:nvPr/>
            </p:nvSpPr>
            <p:spPr>
              <a:xfrm>
                <a:off x="1921991" y="4980808"/>
                <a:ext cx="3466904" cy="955015"/>
              </a:xfrm>
              <a:prstGeom prst="parallelogram"/>
              <a:solidFill>
                <a:schemeClr val="accent3">
                  <a:lumMod val="40000"/>
                  <a:lumOff val="6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defTabSz="913765">
                  <a:lnSpc>
                    <a:spcPct val="120000"/>
                  </a:lnSpc>
                </a:pP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下飞机后跟着人流走，机场有中文指示，路上还会有扫码提示，</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健康申报</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行李申报</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，扫码填好得到二维码（有中文填写），截图保存</a:t>
                </a:r>
                <a:endParaRPr altLang="zh-CN" dirty="0" sz="1200" lang="en-US">
                  <a:solidFill>
                    <a:srgbClr val="2F2F2F"/>
                  </a:solidFill>
                  <a:latin typeface="Microsoft YaHei" panose="020B0503020204020204" pitchFamily="34" charset="-122"/>
                  <a:ea typeface="Microsoft YaHei" panose="020B0503020204020204" pitchFamily="34" charset="-122"/>
                  <a:cs typeface="+mn-ea"/>
                  <a:sym typeface="+mn-lt"/>
                </a:endParaRPr>
              </a:p>
            </p:txBody>
          </p:sp>
          <p:cxnSp>
            <p:nvCxnSpPr>
              <p:cNvPr id="3145743" name="Line2"/>
              <p:cNvCxnSpPr>
                <a:cxnSpLocks/>
              </p:cNvCxnSpPr>
              <p:nvPr/>
            </p:nvCxnSpPr>
            <p:spPr>
              <a:xfrm flipV="1">
                <a:off x="5140164" y="4019441"/>
                <a:ext cx="494786" cy="1916382"/>
              </a:xfrm>
              <a:prstGeom prst="line"/>
              <a:ln w="254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48646" name="IconBackground2"/>
              <p:cNvSpPr/>
              <p:nvPr/>
            </p:nvSpPr>
            <p:spPr>
              <a:xfrm>
                <a:off x="5369969" y="3592556"/>
                <a:ext cx="576000" cy="576000"/>
              </a:xfrm>
              <a:custGeom>
                <a:avLst/>
                <a:ahLst/>
                <a:rect l="l" t="t" r="r" b="b"/>
                <a:pathLst>
                  <a:path w="20741" h="20742" extrusionOk="0">
                    <a:moveTo>
                      <a:pt x="10370" y="1"/>
                    </a:moveTo>
                    <a:cubicBezTo>
                      <a:pt x="4644" y="1"/>
                      <a:pt x="0" y="4644"/>
                      <a:pt x="0" y="10371"/>
                    </a:cubicBezTo>
                    <a:cubicBezTo>
                      <a:pt x="0" y="16098"/>
                      <a:pt x="4644" y="20741"/>
                      <a:pt x="10370" y="20741"/>
                    </a:cubicBezTo>
                    <a:cubicBezTo>
                      <a:pt x="16097" y="20741"/>
                      <a:pt x="20741" y="16098"/>
                      <a:pt x="20741" y="10371"/>
                    </a:cubicBezTo>
                    <a:cubicBezTo>
                      <a:pt x="20741" y="4644"/>
                      <a:pt x="16097" y="1"/>
                      <a:pt x="10370" y="1"/>
                    </a:cubicBezTo>
                    <a:close/>
                  </a:path>
                </a:pathLst>
              </a:custGeom>
              <a:gradFill>
                <a:gsLst>
                  <a:gs pos="0">
                    <a:schemeClr val="accent3">
                      <a:lumMod val="75000"/>
                    </a:schemeClr>
                  </a:gs>
                  <a:gs pos="2000">
                    <a:schemeClr val="accent3"/>
                  </a:gs>
                </a:gsLst>
                <a:lin ang="2700000" scaled="0"/>
              </a:gradFill>
              <a:ln w="57150" cap="rnd">
                <a:noFill/>
                <a:prstDash val="solid"/>
                <a:round/>
              </a:ln>
              <a:effectLst>
                <a:outerShdw algn="ctr" blurRad="254000" dir="5400000" dist="127000"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algn="ctr" defTabSz="913765"/>
                <a:r>
                  <a:rPr b="1" sz="2400" lang="en-US">
                    <a:solidFill>
                      <a:srgbClr val="FFFFFF"/>
                    </a:solidFill>
                    <a:cs typeface="+mn-ea"/>
                    <a:sym typeface="+mn-lt"/>
                  </a:rPr>
                  <a:t>2</a:t>
                </a:r>
                <a:endParaRPr b="1" dirty="0" sz="2400">
                  <a:solidFill>
                    <a:srgbClr val="FFFFFF"/>
                  </a:solidFill>
                  <a:cs typeface="+mn-ea"/>
                  <a:sym typeface="+mn-lt"/>
                </a:endParaRPr>
              </a:p>
            </p:txBody>
          </p:sp>
        </p:grpSp>
        <p:grpSp>
          <p:nvGrpSpPr>
            <p:cNvPr id="52" name="组合 12"/>
            <p:cNvGrpSpPr/>
            <p:nvPr/>
          </p:nvGrpSpPr>
          <p:grpSpPr>
            <a:xfrm>
              <a:off x="3806710" y="1887492"/>
              <a:ext cx="4312924" cy="2281064"/>
              <a:chOff x="3806710" y="1887492"/>
              <a:chExt cx="4312924" cy="2281064"/>
            </a:xfrm>
          </p:grpSpPr>
          <p:sp>
            <p:nvSpPr>
              <p:cNvPr id="1048647" name="Bullet3"/>
              <p:cNvSpPr/>
              <p:nvPr/>
            </p:nvSpPr>
            <p:spPr>
              <a:xfrm flipH="1">
                <a:off x="5720612" y="3093262"/>
                <a:ext cx="1620000" cy="360000"/>
              </a:xfrm>
              <a:prstGeom prst="parallelogram"/>
              <a:gradFill flip="none" rotWithShape="0">
                <a:gsLst>
                  <a:gs pos="98000">
                    <a:srgbClr val="00B050"/>
                  </a:gs>
                  <a:gs pos="100000">
                    <a:schemeClr val="accent1"/>
                  </a:gs>
                </a:gsLst>
                <a:lin ang="2700000" scaled="0"/>
              </a:gradFill>
              <a:ln w="57150" cap="rnd">
                <a:noFill/>
                <a:prstDash val="solid"/>
                <a:round/>
              </a:ln>
              <a:effectLst>
                <a:outerShdw algn="ctr" blurRad="254000" dir="5400000" dist="127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fontScale="77778" lnSpcReduction="20000"/>
              </a:bodyPr>
              <a:p>
                <a:pPr algn="ctr" defTabSz="913765"/>
                <a:r>
                  <a:rPr altLang="en-US" b="1" lang="zh-CN">
                    <a:solidFill>
                      <a:srgbClr val="FFFFFF"/>
                    </a:solidFill>
                    <a:latin typeface="Microsoft YaHei" panose="020B0503020204020204" pitchFamily="34" charset="-122"/>
                    <a:ea typeface="Microsoft YaHei" panose="020B0503020204020204" pitchFamily="34" charset="-122"/>
                    <a:cs typeface="+mn-ea"/>
                    <a:sym typeface="+mn-lt"/>
                  </a:rPr>
                  <a:t>到达入境大厅</a:t>
                </a:r>
                <a:endParaRPr altLang="zh-CN" b="1" dirty="0" lang="en-US">
                  <a:solidFill>
                    <a:srgbClr val="FFFFFF"/>
                  </a:solidFill>
                  <a:latin typeface="Microsoft YaHei" panose="020B0503020204020204" pitchFamily="34" charset="-122"/>
                  <a:ea typeface="Microsoft YaHei" panose="020B0503020204020204" pitchFamily="34" charset="-122"/>
                  <a:cs typeface="+mn-ea"/>
                  <a:sym typeface="+mn-lt"/>
                </a:endParaRPr>
              </a:p>
            </p:txBody>
          </p:sp>
          <p:sp>
            <p:nvSpPr>
              <p:cNvPr id="1048648" name="Text3"/>
              <p:cNvSpPr/>
              <p:nvPr/>
            </p:nvSpPr>
            <p:spPr>
              <a:xfrm flipH="1">
                <a:off x="3806710" y="1887492"/>
                <a:ext cx="3794776" cy="1025833"/>
              </a:xfrm>
              <a:prstGeom prst="parallelogram"/>
              <a:solidFill>
                <a:schemeClr val="accent4">
                  <a:lumMod val="20000"/>
                  <a:lumOff val="8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defTabSz="913765">
                  <a:lnSpc>
                    <a:spcPct val="120000"/>
                  </a:lnSpc>
                </a:pP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刷护照走自助通道即可，如果机器有问题，可以换另一台，还是刷不了就拿着签证扫描件和护照走人工通道</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  </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然后拿行李在出口排队出示</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行李申报</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二维码截图</a:t>
                </a:r>
                <a:endParaRPr altLang="zh-CN" dirty="0" sz="1200" lang="en-US">
                  <a:solidFill>
                    <a:srgbClr val="2F2F2F"/>
                  </a:solidFill>
                  <a:latin typeface="Microsoft YaHei" panose="020B0503020204020204" pitchFamily="34" charset="-122"/>
                  <a:ea typeface="Microsoft YaHei" panose="020B0503020204020204" pitchFamily="34" charset="-122"/>
                  <a:cs typeface="+mn-ea"/>
                  <a:sym typeface="+mn-lt"/>
                </a:endParaRPr>
              </a:p>
            </p:txBody>
          </p:sp>
          <p:cxnSp>
            <p:nvCxnSpPr>
              <p:cNvPr id="3145744" name="Line3"/>
              <p:cNvCxnSpPr>
                <a:cxnSpLocks/>
              </p:cNvCxnSpPr>
              <p:nvPr/>
            </p:nvCxnSpPr>
            <p:spPr>
              <a:xfrm>
                <a:off x="7343345" y="1916120"/>
                <a:ext cx="465270" cy="1874536"/>
              </a:xfrm>
              <a:prstGeom prst="line"/>
              <a:ln w="254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48649" name="IconBackground3"/>
              <p:cNvSpPr/>
              <p:nvPr/>
            </p:nvSpPr>
            <p:spPr>
              <a:xfrm>
                <a:off x="7543634" y="3592556"/>
                <a:ext cx="576000" cy="576000"/>
              </a:xfrm>
              <a:custGeom>
                <a:avLst/>
                <a:ahLst/>
                <a:rect l="l" t="t" r="r" b="b"/>
                <a:pathLst>
                  <a:path w="20741" h="20742" extrusionOk="0">
                    <a:moveTo>
                      <a:pt x="10370" y="1"/>
                    </a:moveTo>
                    <a:cubicBezTo>
                      <a:pt x="4644" y="1"/>
                      <a:pt x="0" y="4644"/>
                      <a:pt x="0" y="10371"/>
                    </a:cubicBezTo>
                    <a:cubicBezTo>
                      <a:pt x="0" y="16098"/>
                      <a:pt x="4644" y="20741"/>
                      <a:pt x="10370" y="20741"/>
                    </a:cubicBezTo>
                    <a:cubicBezTo>
                      <a:pt x="16097" y="20741"/>
                      <a:pt x="20741" y="16098"/>
                      <a:pt x="20741" y="10371"/>
                    </a:cubicBezTo>
                    <a:cubicBezTo>
                      <a:pt x="20741" y="4644"/>
                      <a:pt x="16097" y="1"/>
                      <a:pt x="10370" y="1"/>
                    </a:cubicBezTo>
                    <a:close/>
                  </a:path>
                </a:pathLst>
              </a:custGeom>
              <a:gradFill>
                <a:gsLst>
                  <a:gs pos="98000">
                    <a:srgbClr val="00B050"/>
                  </a:gs>
                  <a:gs pos="100000">
                    <a:schemeClr val="accent1"/>
                  </a:gs>
                </a:gsLst>
                <a:lin ang="2700000" scaled="0"/>
              </a:gradFill>
              <a:ln w="57150" cap="rnd">
                <a:noFill/>
                <a:prstDash val="solid"/>
                <a:round/>
              </a:ln>
              <a:effectLst>
                <a:outerShdw algn="ctr" blurRad="254000" dir="5400000" dist="127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algn="ctr" defTabSz="913765"/>
                <a:r>
                  <a:rPr b="1" sz="2400" lang="en-US">
                    <a:solidFill>
                      <a:srgbClr val="FFFFFF"/>
                    </a:solidFill>
                    <a:cs typeface="+mn-ea"/>
                    <a:sym typeface="+mn-lt"/>
                  </a:rPr>
                  <a:t>3</a:t>
                </a:r>
                <a:endParaRPr b="1" dirty="0" sz="2400">
                  <a:solidFill>
                    <a:srgbClr val="FFFFFF"/>
                  </a:solidFill>
                  <a:cs typeface="+mn-ea"/>
                  <a:sym typeface="+mn-lt"/>
                </a:endParaRPr>
              </a:p>
            </p:txBody>
          </p:sp>
        </p:grpSp>
        <p:grpSp>
          <p:nvGrpSpPr>
            <p:cNvPr id="53" name="组合 10"/>
            <p:cNvGrpSpPr/>
            <p:nvPr/>
          </p:nvGrpSpPr>
          <p:grpSpPr>
            <a:xfrm>
              <a:off x="6871889" y="3592556"/>
              <a:ext cx="3421409" cy="2404712"/>
              <a:chOff x="6871889" y="3592556"/>
              <a:chExt cx="3421409" cy="2404712"/>
            </a:xfrm>
          </p:grpSpPr>
          <p:sp>
            <p:nvSpPr>
              <p:cNvPr id="1048650" name="Bullet4"/>
              <p:cNvSpPr/>
              <p:nvPr/>
            </p:nvSpPr>
            <p:spPr>
              <a:xfrm>
                <a:off x="7481950" y="4487196"/>
                <a:ext cx="1945913" cy="360000"/>
              </a:xfrm>
              <a:prstGeom prst="parallelogram"/>
              <a:gradFill flip="none" rotWithShape="0">
                <a:gsLst>
                  <a:gs pos="96000">
                    <a:schemeClr val="accent5">
                      <a:lumMod val="50000"/>
                    </a:schemeClr>
                  </a:gs>
                  <a:gs pos="98000">
                    <a:schemeClr val="accent3"/>
                  </a:gs>
                </a:gsLst>
                <a:lin ang="2700000" scaled="0"/>
              </a:gradFill>
              <a:ln w="57150" cap="rnd">
                <a:noFill/>
                <a:prstDash val="solid"/>
                <a:round/>
              </a:ln>
              <a:effectLst>
                <a:outerShdw algn="ctr" blurRad="254000" dir="5400000" dist="127000"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algn="ctr" defTabSz="913765"/>
                <a:r>
                  <a:rPr altLang="en-US" b="1" sz="1400" lang="zh-CN">
                    <a:solidFill>
                      <a:srgbClr val="FFFFFF"/>
                    </a:solidFill>
                    <a:latin typeface="Microsoft YaHei" panose="020B0503020204020204" pitchFamily="34" charset="-122"/>
                    <a:ea typeface="Microsoft YaHei" panose="020B0503020204020204" pitchFamily="34" charset="-122"/>
                    <a:cs typeface="+mn-ea"/>
                    <a:sym typeface="+mn-lt"/>
                  </a:rPr>
                  <a:t>获得居住证</a:t>
                </a:r>
                <a:r>
                  <a:rPr altLang="zh-CN" b="1" sz="1400" lang="en-US">
                    <a:solidFill>
                      <a:srgbClr val="FFFFFF"/>
                    </a:solidFill>
                    <a:latin typeface="Microsoft YaHei" panose="020B0503020204020204" pitchFamily="34" charset="-122"/>
                    <a:ea typeface="Microsoft YaHei" panose="020B0503020204020204" pitchFamily="34" charset="-122"/>
                    <a:cs typeface="+mn-ea"/>
                    <a:sym typeface="+mn-lt"/>
                  </a:rPr>
                  <a:t>Kitas</a:t>
                </a:r>
                <a:endParaRPr altLang="zh-CN" b="1" dirty="0" sz="1400" lang="en-US">
                  <a:solidFill>
                    <a:srgbClr val="FFFFFF"/>
                  </a:solidFill>
                  <a:latin typeface="Microsoft YaHei" panose="020B0503020204020204" pitchFamily="34" charset="-122"/>
                  <a:ea typeface="Microsoft YaHei" panose="020B0503020204020204" pitchFamily="34" charset="-122"/>
                  <a:cs typeface="+mn-ea"/>
                  <a:sym typeface="+mn-lt"/>
                </a:endParaRPr>
              </a:p>
            </p:txBody>
          </p:sp>
          <p:sp>
            <p:nvSpPr>
              <p:cNvPr id="1048651" name="Text4"/>
              <p:cNvSpPr/>
              <p:nvPr/>
            </p:nvSpPr>
            <p:spPr>
              <a:xfrm>
                <a:off x="6871889" y="5000154"/>
                <a:ext cx="2851720" cy="997114"/>
              </a:xfrm>
              <a:prstGeom prst="parallelogram"/>
              <a:solidFill>
                <a:schemeClr val="accent6">
                  <a:lumMod val="20000"/>
                  <a:lumOff val="8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defTabSz="913765">
                  <a:lnSpc>
                    <a:spcPct val="120000"/>
                  </a:lnSpc>
                </a:pP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顺利出机场后及时告知我们入境时的情况，正常情况下第二天（工作日）我们会收到</a:t>
                </a:r>
                <a:r>
                  <a:rPr altLang="zh-CN" sz="1200" lang="en-US">
                    <a:solidFill>
                      <a:srgbClr val="2F2F2F"/>
                    </a:solidFill>
                    <a:latin typeface="Microsoft YaHei" panose="020B0503020204020204" pitchFamily="34" charset="-122"/>
                    <a:ea typeface="Microsoft YaHei" panose="020B0503020204020204" pitchFamily="34" charset="-122"/>
                    <a:cs typeface="+mn-ea"/>
                    <a:sym typeface="+mn-lt"/>
                  </a:rPr>
                  <a:t>kitas</a:t>
                </a:r>
                <a:r>
                  <a:rPr altLang="en-US" sz="1200" lang="zh-CN">
                    <a:solidFill>
                      <a:srgbClr val="2F2F2F"/>
                    </a:solidFill>
                    <a:latin typeface="Microsoft YaHei" panose="020B0503020204020204" pitchFamily="34" charset="-122"/>
                    <a:ea typeface="Microsoft YaHei" panose="020B0503020204020204" pitchFamily="34" charset="-122"/>
                    <a:cs typeface="+mn-ea"/>
                    <a:sym typeface="+mn-lt"/>
                  </a:rPr>
                  <a:t>并发给客户</a:t>
                </a:r>
                <a:endParaRPr altLang="zh-CN" dirty="0" sz="1200" lang="en-US">
                  <a:solidFill>
                    <a:srgbClr val="2F2F2F"/>
                  </a:solidFill>
                  <a:latin typeface="Microsoft YaHei" panose="020B0503020204020204" pitchFamily="34" charset="-122"/>
                  <a:ea typeface="Microsoft YaHei" panose="020B0503020204020204" pitchFamily="34" charset="-122"/>
                  <a:cs typeface="+mn-ea"/>
                  <a:sym typeface="+mn-lt"/>
                </a:endParaRPr>
              </a:p>
            </p:txBody>
          </p:sp>
          <p:cxnSp>
            <p:nvCxnSpPr>
              <p:cNvPr id="3145745" name="Line4"/>
              <p:cNvCxnSpPr>
                <a:cxnSpLocks/>
              </p:cNvCxnSpPr>
              <p:nvPr/>
            </p:nvCxnSpPr>
            <p:spPr>
              <a:xfrm flipV="1">
                <a:off x="9469871" y="4019441"/>
                <a:ext cx="512408" cy="1977827"/>
              </a:xfrm>
              <a:prstGeom prst="line"/>
              <a:ln w="254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48652" name="IconBackground4"/>
              <p:cNvSpPr/>
              <p:nvPr/>
            </p:nvSpPr>
            <p:spPr>
              <a:xfrm>
                <a:off x="9717298" y="3592556"/>
                <a:ext cx="576000" cy="576000"/>
              </a:xfrm>
              <a:custGeom>
                <a:avLst/>
                <a:ahLst/>
                <a:rect l="l" t="t" r="r" b="b"/>
                <a:pathLst>
                  <a:path w="20741" h="20742" extrusionOk="0">
                    <a:moveTo>
                      <a:pt x="10370" y="1"/>
                    </a:moveTo>
                    <a:cubicBezTo>
                      <a:pt x="4644" y="1"/>
                      <a:pt x="0" y="4644"/>
                      <a:pt x="0" y="10371"/>
                    </a:cubicBezTo>
                    <a:cubicBezTo>
                      <a:pt x="0" y="16098"/>
                      <a:pt x="4644" y="20741"/>
                      <a:pt x="10370" y="20741"/>
                    </a:cubicBezTo>
                    <a:cubicBezTo>
                      <a:pt x="16097" y="20741"/>
                      <a:pt x="20741" y="16098"/>
                      <a:pt x="20741" y="10371"/>
                    </a:cubicBezTo>
                    <a:cubicBezTo>
                      <a:pt x="20741" y="4644"/>
                      <a:pt x="16097" y="1"/>
                      <a:pt x="10370" y="1"/>
                    </a:cubicBezTo>
                    <a:close/>
                  </a:path>
                </a:pathLst>
              </a:custGeom>
              <a:gradFill>
                <a:gsLst>
                  <a:gs pos="86000">
                    <a:schemeClr val="accent6">
                      <a:lumMod val="75000"/>
                    </a:schemeClr>
                  </a:gs>
                  <a:gs pos="96000">
                    <a:schemeClr val="accent3"/>
                  </a:gs>
                </a:gsLst>
                <a:lin ang="2700000" scaled="0"/>
              </a:gradFill>
              <a:ln w="57150" cap="rnd">
                <a:noFill/>
                <a:prstDash val="solid"/>
                <a:round/>
              </a:ln>
              <a:effectLst>
                <a:outerShdw algn="ctr" blurRad="254000" dir="5400000" dist="127000"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Autofit/>
              </a:bodyPr>
              <a:p>
                <a:pPr algn="ctr" defTabSz="913765"/>
                <a:r>
                  <a:rPr b="1" sz="2400" lang="en-US">
                    <a:solidFill>
                      <a:srgbClr val="FFFFFF"/>
                    </a:solidFill>
                    <a:cs typeface="+mn-ea"/>
                    <a:sym typeface="+mn-lt"/>
                  </a:rPr>
                  <a:t>4</a:t>
                </a:r>
                <a:endParaRPr b="1" dirty="0" sz="2400">
                  <a:solidFill>
                    <a:srgbClr val="FFFFFF"/>
                  </a:solidFill>
                  <a:cs typeface="+mn-ea"/>
                  <a:sym typeface="+mn-lt"/>
                </a:endParaRPr>
              </a:p>
            </p:txBody>
          </p:sp>
        </p:grpSp>
      </p:grpSp>
      <p:sp>
        <p:nvSpPr>
          <p:cNvPr id="1048653" name="对话气泡: 椭圆形 74"/>
          <p:cNvSpPr/>
          <p:nvPr/>
        </p:nvSpPr>
        <p:spPr>
          <a:xfrm>
            <a:off x="8708111" y="1278110"/>
            <a:ext cx="2899045" cy="1731204"/>
          </a:xfrm>
          <a:prstGeom prst="wedgeEllipseCallout">
            <a:avLst>
              <a:gd name="adj1" fmla="val -25173"/>
              <a:gd name="adj2" fmla="val 59708"/>
            </a:avLst>
          </a:prstGeom>
          <a:solidFill>
            <a:srgbClr val="92D050">
              <a:alpha val="30000"/>
            </a:srgbClr>
          </a:solidFill>
          <a:ln w="6055" cap="flat">
            <a:noFill/>
            <a:prstDash val="solid"/>
            <a:miter/>
          </a:ln>
        </p:spPr>
        <p:txBody>
          <a:bodyPr anchor="ctr" rtlCol="0"/>
          <a:p>
            <a:pPr>
              <a:lnSpc>
                <a:spcPts val="2200"/>
              </a:lnSpc>
            </a:pPr>
            <a:r>
              <a:rPr altLang="zh-CN" sz="1400" lang="en-US">
                <a:latin typeface="Arial" panose="020B0604020202020204" pitchFamily="34" charset="0"/>
                <a:ea typeface="Microsoft YaHei" panose="020B0503020204020204" pitchFamily="34" charset="-122"/>
                <a:sym typeface="Arial" panose="020B0604020202020204" pitchFamily="34" charset="0"/>
              </a:rPr>
              <a:t>Kitas</a:t>
            </a:r>
            <a:r>
              <a:rPr altLang="en-US" sz="1400" lang="zh-CN">
                <a:latin typeface="Arial" panose="020B0604020202020204" pitchFamily="34" charset="0"/>
                <a:ea typeface="Microsoft YaHei" panose="020B0503020204020204" pitchFamily="34" charset="-122"/>
                <a:sym typeface="Arial" panose="020B0604020202020204" pitchFamily="34" charset="0"/>
              </a:rPr>
              <a:t>是印尼居住证明，日后使用</a:t>
            </a:r>
            <a:r>
              <a:rPr altLang="zh-CN" sz="1400" lang="en-US">
                <a:latin typeface="Arial" panose="020B0604020202020204" pitchFamily="34" charset="0"/>
                <a:ea typeface="Microsoft YaHei" panose="020B0503020204020204" pitchFamily="34" charset="-122"/>
                <a:sym typeface="Arial" panose="020B0604020202020204" pitchFamily="34" charset="0"/>
              </a:rPr>
              <a:t>Kitas</a:t>
            </a:r>
            <a:r>
              <a:rPr altLang="en-US" sz="1400" lang="zh-CN">
                <a:latin typeface="Arial" panose="020B0604020202020204" pitchFamily="34" charset="0"/>
                <a:ea typeface="Microsoft YaHei" panose="020B0503020204020204" pitchFamily="34" charset="-122"/>
                <a:sym typeface="Arial" panose="020B0604020202020204" pitchFamily="34" charset="0"/>
              </a:rPr>
              <a:t>在有效期内自由进出印尼，可以银行开户和拿驾驶证</a:t>
            </a:r>
            <a:endParaRPr altLang="en-US" sz="1400" lang="zh-CN">
              <a:latin typeface="Arial" panose="020B0604020202020204" pitchFamily="34" charset="0"/>
              <a:ea typeface="Microsoft YaHei" panose="020B0503020204020204" pitchFamily="34" charset="-122"/>
              <a:sym typeface="Arial" panose="020B0604020202020204" pitchFamily="34" charset="0"/>
            </a:endParaRPr>
          </a:p>
        </p:txBody>
      </p:sp>
      <p:cxnSp>
        <p:nvCxnSpPr>
          <p:cNvPr id="3145746" name="直接连接符 4"/>
          <p:cNvCxnSpPr>
            <a:cxnSpLocks/>
          </p:cNvCxnSpPr>
          <p:nvPr/>
        </p:nvCxnSpPr>
        <p:spPr>
          <a:xfrm flipV="1">
            <a:off x="366427" y="1014733"/>
            <a:ext cx="11233150" cy="19003"/>
          </a:xfrm>
          <a:prstGeom prst="line"/>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097160" name="Picture 5"/>
          <p:cNvPicPr>
            <a:picLocks noChangeAspect="1"/>
          </p:cNvPicPr>
          <p:nvPr/>
        </p:nvPicPr>
        <p:blipFill>
          <a:blip xmlns:r="http://schemas.openxmlformats.org/officeDocument/2006/relationships" r:embed="rId1"/>
          <a:srcRect l="34271" t="26000" r="32210" b="42271"/>
          <a:stretch>
            <a:fillRect/>
          </a:stretch>
        </p:blipFill>
        <p:spPr>
          <a:xfrm>
            <a:off x="596684" y="178231"/>
            <a:ext cx="614424" cy="581615"/>
          </a:xfrm>
          <a:prstGeom prst="rect"/>
        </p:spPr>
      </p:pic>
    </p:spTree>
  </p:cSld>
  <p:clrMapOvr>
    <a:masterClrMapping/>
  </p:clrMapOvr>
</p:sld>
</file>

<file path=ppt/tags/tag1.xml><?xml version="1.0" encoding="utf-8"?>
<p:tagLst xmlns:p="http://schemas.openxmlformats.org/presentationml/2006/main">
  <p:tag name="OFFICEPLUS.TAG" val="03a12446-4040-4dad-8d54-bb681f108928"/>
</p:tagLst>
</file>

<file path=ppt/tags/tag10.xml><?xml version="1.0" encoding="utf-8"?>
<p:tagLst xmlns:p="http://schemas.openxmlformats.org/presentationml/2006/main">
  <p:tag name="OP_SCP_SHAPE_TYPE" val="Title"/>
  <p:tag name="OP_SCP_ITEM_INDEX" val="1"/>
  <p:tag name="OP_SCP_DEFAULT_TEXT" val="添加标题"/>
</p:tagLst>
</file>

<file path=ppt/tags/tag11.xml><?xml version="1.0" encoding="utf-8"?>
<p:tagLst xmlns:p="http://schemas.openxmlformats.org/presentationml/2006/main">
  <p:tag name="OP_SCP_ITEM_INDEX" val="2"/>
</p:tagLst>
</file>

<file path=ppt/tags/tag12.xml><?xml version="1.0" encoding="utf-8"?>
<p:tagLst xmlns:p="http://schemas.openxmlformats.org/presentationml/2006/main">
  <p:tag name="OP_SCP_SHAPE_TYPE" val="Index"/>
  <p:tag name="OP_SCP_ITEM_INDEX" val="2"/>
  <p:tag name="OP_SCP_DEFAULT_TEXT" val="02"/>
</p:tagLst>
</file>

<file path=ppt/tags/tag13.xml><?xml version="1.0" encoding="utf-8"?>
<p:tagLst xmlns:p="http://schemas.openxmlformats.org/presentationml/2006/main">
  <p:tag name="OP_SCP_SHAPE_TYPE" val="Title"/>
  <p:tag name="OP_SCP_ITEM_INDEX" val="2"/>
  <p:tag name="OP_SCP_DEFAULT_TEXT" val="添加标题"/>
</p:tagLst>
</file>

<file path=ppt/tags/tag14.xml><?xml version="1.0" encoding="utf-8"?>
<p:tagLst xmlns:p="http://schemas.openxmlformats.org/presentationml/2006/main">
  <p:tag name="OP_SCP_ITEM_INDEX" val="3"/>
</p:tagLst>
</file>

<file path=ppt/tags/tag15.xml><?xml version="1.0" encoding="utf-8"?>
<p:tagLst xmlns:p="http://schemas.openxmlformats.org/presentationml/2006/main">
  <p:tag name="OP_SCP_SHAPE_TYPE" val="Index"/>
  <p:tag name="OP_SCP_ITEM_INDEX" val="3"/>
  <p:tag name="OP_SCP_DEFAULT_TEXT" val="03"/>
</p:tagLst>
</file>

<file path=ppt/tags/tag16.xml><?xml version="1.0" encoding="utf-8"?>
<p:tagLst xmlns:p="http://schemas.openxmlformats.org/presentationml/2006/main">
  <p:tag name="OP_SCP_SHAPE_TYPE" val="Title"/>
  <p:tag name="OP_SCP_ITEM_INDEX" val="3"/>
  <p:tag name="OP_SCP_DEFAULT_TEXT" val="添加标题"/>
</p:tagLst>
</file>

<file path=ppt/tags/tag17.xml><?xml version="1.0" encoding="utf-8"?>
<p:tagLst xmlns:p="http://schemas.openxmlformats.org/presentationml/2006/main">
  <p:tag name="OP_SCP_ITEM_INDEX" val="5"/>
</p:tagLst>
</file>

<file path=ppt/tags/tag18.xml><?xml version="1.0" encoding="utf-8"?>
<p:tagLst xmlns:p="http://schemas.openxmlformats.org/presentationml/2006/main">
  <p:tag name="OP_SCP_SHAPE_TYPE" val="Index"/>
  <p:tag name="OP_SCP_ITEM_INDEX" val="5"/>
  <p:tag name="OP_SCP_DEFAULT_TEXT" val="05"/>
</p:tagLst>
</file>

<file path=ppt/tags/tag19.xml><?xml version="1.0" encoding="utf-8"?>
<p:tagLst xmlns:p="http://schemas.openxmlformats.org/presentationml/2006/main">
  <p:tag name="OP_SCP_SHAPE_TYPE" val="Title"/>
  <p:tag name="OP_SCP_ITEM_INDEX" val="5"/>
  <p:tag name="OP_SCP_DEFAULT_TEXT" val="添加标题"/>
</p:tagLst>
</file>

<file path=ppt/tags/tag2.xml><?xml version="1.0" encoding="utf-8"?>
<p:tagLst xmlns:p="http://schemas.openxmlformats.org/presentationml/2006/main">
  <p:tag name="OP_SCP_ITEM_INDEX" val="1"/>
</p:tagLst>
</file>

<file path=ppt/tags/tag20.xml><?xml version="1.0" encoding="utf-8"?>
<p:tagLst xmlns:p="http://schemas.openxmlformats.org/presentationml/2006/main">
  <p:tag name="OP_SCP_ITEM_INDEX" val="4"/>
</p:tagLst>
</file>

<file path=ppt/tags/tag21.xml><?xml version="1.0" encoding="utf-8"?>
<p:tagLst xmlns:p="http://schemas.openxmlformats.org/presentationml/2006/main">
  <p:tag name="OP_SCP_SHAPE_TYPE" val="Index"/>
  <p:tag name="OP_SCP_ITEM_INDEX" val="4"/>
  <p:tag name="OP_SCP_DEFAULT_TEXT" val="04"/>
</p:tagLst>
</file>

<file path=ppt/tags/tag22.xml><?xml version="1.0" encoding="utf-8"?>
<p:tagLst xmlns:p="http://schemas.openxmlformats.org/presentationml/2006/main">
  <p:tag name="OP_SCP_ITEM_INDEX" val="3"/>
</p:tagLst>
</file>

<file path=ppt/tags/tag23.xml><?xml version="1.0" encoding="utf-8"?>
<p:tagLst xmlns:p="http://schemas.openxmlformats.org/presentationml/2006/main">
  <p:tag name="OP_SCP_SHAPE_TYPE" val="Index"/>
  <p:tag name="OP_SCP_ITEM_INDEX" val="3"/>
  <p:tag name="OP_SCP_DEFAULT_TEXT" val="03"/>
</p:tagLst>
</file>

<file path=ppt/tags/tag24.xml><?xml version="1.0" encoding="utf-8"?>
<p:tagLst xmlns:p="http://schemas.openxmlformats.org/presentationml/2006/main">
  <p:tag name="OP_SCP_SHAPE_TYPE" val="Title"/>
  <p:tag name="OP_SCP_ITEM_INDEX" val="3"/>
  <p:tag name="OP_SCP_DEFAULT_TEXT" val="添加标题"/>
</p:tagLst>
</file>

<file path=ppt/tags/tag25.xml><?xml version="1.0" encoding="utf-8"?>
<p:tagLst xmlns:p="http://schemas.openxmlformats.org/presentationml/2006/main">
  <p:tag name="OP_SCP_ITEM_INDEX" val="4"/>
</p:tagLst>
</file>

<file path=ppt/tags/tag26.xml><?xml version="1.0" encoding="utf-8"?>
<p:tagLst xmlns:p="http://schemas.openxmlformats.org/presentationml/2006/main">
  <p:tag name="OP_SCP_SHAPE_TYPE" val="Index"/>
  <p:tag name="OP_SCP_ITEM_INDEX" val="4"/>
  <p:tag name="OP_SCP_DEFAULT_TEXT" val="04"/>
</p:tagLst>
</file>

<file path=ppt/tags/tag27.xml><?xml version="1.0" encoding="utf-8"?>
<p:tagLst xmlns:p="http://schemas.openxmlformats.org/presentationml/2006/main">
  <p:tag name="OP_SCP_SHAPE_TYPE" val="Title"/>
  <p:tag name="OP_SCP_ITEM_INDEX" val="3"/>
  <p:tag name="OP_SCP_DEFAULT_TEXT" val="添加标题"/>
</p:tagLst>
</file>

<file path=ppt/tags/tag28.xml><?xml version="1.0" encoding="utf-8"?>
<p:tagLst xmlns:p="http://schemas.openxmlformats.org/presentationml/2006/main">
  <p:tag name="OP_SCP_SHAPE_TYPE" val="Title"/>
  <p:tag name="OP_SCP_ITEM_INDEX" val="3"/>
  <p:tag name="OP_SCP_DEFAULT_TEXT" val="添加标题"/>
</p:tagLst>
</file>

<file path=ppt/tags/tag29.xml><?xml version="1.0" encoding="utf-8"?>
<p:tagLst xmlns:p="http://schemas.openxmlformats.org/presentationml/2006/main">
  <p:tag name="OP_SCP_ITEM_INDEX" val="5"/>
</p:tagLst>
</file>

<file path=ppt/tags/tag3.xml><?xml version="1.0" encoding="utf-8"?>
<p:tagLst xmlns:p="http://schemas.openxmlformats.org/presentationml/2006/main">
  <p:tag name="OP_SCP_ITEM_INDEX" val="1"/>
</p:tagLst>
</file>

<file path=ppt/tags/tag30.xml><?xml version="1.0" encoding="utf-8"?>
<p:tagLst xmlns:p="http://schemas.openxmlformats.org/presentationml/2006/main">
  <p:tag name="OP_SCP_SHAPE_TYPE" val="Index"/>
  <p:tag name="OP_SCP_ITEM_INDEX" val="5"/>
  <p:tag name="OP_SCP_DEFAULT_TEXT" val="05"/>
</p:tagLst>
</file>

<file path=ppt/tags/tag31.xml><?xml version="1.0" encoding="utf-8"?>
<p:tagLst xmlns:p="http://schemas.openxmlformats.org/presentationml/2006/main">
  <p:tag name="OP_SCP_SHAPE_TYPE" val="Title"/>
  <p:tag name="OP_SCP_ITEM_INDEX" val="5"/>
  <p:tag name="OP_SCP_DEFAULT_TEXT" val="添加标题"/>
</p:tagLst>
</file>

<file path=ppt/tags/tag32.xml><?xml version="1.0" encoding="utf-8"?>
<p:tagLst xmlns:p="http://schemas.openxmlformats.org/presentationml/2006/main">
  <p:tag name="OP_SCP_SHAPE_TYPE" val="Title"/>
  <p:tag name="OP_SCP_ITEM_INDEX" val="5"/>
  <p:tag name="OP_SCP_DEFAULT_TEXT" val="添加标题"/>
</p:tagLst>
</file>

<file path=ppt/tags/tag33.xml><?xml version="1.0" encoding="utf-8"?>
<p:tagLst xmlns:p="http://schemas.openxmlformats.org/presentationml/2006/main">
  <p:tag name="OFFICEPLUS.TEMPLATE" val="a9331749-dd6e-4d9f-998e-c98337eff189.pptx"/>
  <p:tag name="OFFICEPLUS.TAG" val="bd142c3d-b2ac-49d2-945d-a40ea7d68a02"/>
  <p:tag name="OFFICEPLUS.OUTLINECONTENT" val="42395379"/>
</p:tagLst>
</file>

<file path=ppt/tags/tag34.xml><?xml version="1.0" encoding="utf-8"?>
<p:tagLst xmlns:p="http://schemas.openxmlformats.org/presentationml/2006/main">
  <p:tag name="OFFICEPLUS.TEMPLATE" val="a9331749-dd6e-4d9f-998e-c98337eff189.pptx"/>
  <p:tag name="OFFICEPLUS.TAG" val="bd142c3d-b2ac-49d2-945d-a40ea7d68a02"/>
  <p:tag name="OFFICEPLUS.OUTLINECONTENT" val="42395379"/>
</p:tagLst>
</file>

<file path=ppt/tags/tag35.xml><?xml version="1.0" encoding="utf-8"?>
<p:tagLst xmlns:p="http://schemas.openxmlformats.org/presentationml/2006/main">
  <p:tag name="DATA_TYPE" val="OfficePlusSmartComponent"/>
  <p:tag name="OP_SCP_TAG_VERSION" val="1.0"/>
  <p:tag name="OP_SCP_CHANGE_COLOR" val="N"/>
  <p:tag name="OP_SCP_COMPONENT_TYPE" val="Relation"/>
  <p:tag name="OP_SCP_CONTENT_ID" val="MatlComponentContent-1535"/>
  <p:tag name="OP_SCP_COMPONENT_INFO" val="{&quot;title&quot;:&quot;多色渐变5项PPT列表&quot;,&quot;description&quot;:&quot;多色渐变5项PPT列表&quot;,&quot;keywords&quot;:[&quot;多色&quot;,&quot;渐变&quot;,&quot;5项&quot;,&quot;PPT&quot;,&quot;列表&quot;],&quot;labels&quot;:[]}"/>
  <p:tag name="OP_SCP_GROUP_ID" val="6d792e1b-c5d7-93c5-06dd-f029dfe3eac0"/>
  <p:tag name="OP_SCP_ITEM_COUNT" val="5"/>
</p:tagLst>
</file>

<file path=ppt/tags/tag36.xml><?xml version="1.0" encoding="utf-8"?>
<p:tagLst xmlns:p="http://schemas.openxmlformats.org/presentationml/2006/main">
  <p:tag name="OP_SCP_SHAPE_TYPE" val="Title"/>
  <p:tag name="OP_SCP_ITEM_INDEX" val="1"/>
  <p:tag name="OP_SCP_DEFAULT_TEXT" val="添加标题"/>
</p:tagLst>
</file>

<file path=ppt/tags/tag37.xml><?xml version="1.0" encoding="utf-8"?>
<p:tagLst xmlns:p="http://schemas.openxmlformats.org/presentationml/2006/main">
  <p:tag name="OP_SCP_SHAPE_TYPE" val="Index"/>
  <p:tag name="OP_SCP_ITEM_INDEX" val="1"/>
  <p:tag name="OP_SCP_DEFAULT_TEXT" val="01"/>
</p:tagLst>
</file>

<file path=ppt/tags/tag38.xml><?xml version="1.0" encoding="utf-8"?>
<p:tagLst xmlns:p="http://schemas.openxmlformats.org/presentationml/2006/main">
  <p:tag name="OP_SCP_SHAPE_TYPE" val="Title"/>
  <p:tag name="OP_SCP_ITEM_INDEX" val="2"/>
  <p:tag name="OP_SCP_DEFAULT_TEXT" val="添加标题"/>
</p:tagLst>
</file>

<file path=ppt/tags/tag39.xml><?xml version="1.0" encoding="utf-8"?>
<p:tagLst xmlns:p="http://schemas.openxmlformats.org/presentationml/2006/main">
  <p:tag name="OP_SCP_SHAPE_TYPE" val="Index"/>
  <p:tag name="OP_SCP_ITEM_INDEX" val="2"/>
  <p:tag name="OP_SCP_DEFAULT_TEXT" val="02"/>
</p:tagLst>
</file>

<file path=ppt/tags/tag4.xml><?xml version="1.0" encoding="utf-8"?>
<p:tagLst xmlns:p="http://schemas.openxmlformats.org/presentationml/2006/main">
  <p:tag name="OP_SCP_ITEM_INDEX" val="1"/>
</p:tagLst>
</file>

<file path=ppt/tags/tag40.xml><?xml version="1.0" encoding="utf-8"?>
<p:tagLst xmlns:p="http://schemas.openxmlformats.org/presentationml/2006/main">
  <p:tag name="OP_SCP_SHAPE_TYPE" val="Title"/>
  <p:tag name="OP_SCP_ITEM_INDEX" val="3"/>
  <p:tag name="OP_SCP_DEFAULT_TEXT" val="添加标题"/>
</p:tagLst>
</file>

<file path=ppt/tags/tag41.xml><?xml version="1.0" encoding="utf-8"?>
<p:tagLst xmlns:p="http://schemas.openxmlformats.org/presentationml/2006/main">
  <p:tag name="OP_SCP_SHAPE_TYPE" val="Index"/>
  <p:tag name="OP_SCP_ITEM_INDEX" val="3"/>
  <p:tag name="OP_SCP_DEFAULT_TEXT" val="03"/>
</p:tagLst>
</file>

<file path=ppt/tags/tag42.xml><?xml version="1.0" encoding="utf-8"?>
<p:tagLst xmlns:p="http://schemas.openxmlformats.org/presentationml/2006/main">
  <p:tag name="OP_SCP_SHAPE_TYPE" val="Title"/>
  <p:tag name="OP_SCP_ITEM_INDEX" val="4"/>
  <p:tag name="OP_SCP_DEFAULT_TEXT" val="添加标题"/>
</p:tagLst>
</file>

<file path=ppt/tags/tag43.xml><?xml version="1.0" encoding="utf-8"?>
<p:tagLst xmlns:p="http://schemas.openxmlformats.org/presentationml/2006/main">
  <p:tag name="OP_SCP_SHAPE_TYPE" val="Index"/>
  <p:tag name="OP_SCP_ITEM_INDEX" val="4"/>
  <p:tag name="OP_SCP_DEFAULT_TEXT" val="04"/>
</p:tagLst>
</file>

<file path=ppt/tags/tag44.xml><?xml version="1.0" encoding="utf-8"?>
<p:tagLst xmlns:p="http://schemas.openxmlformats.org/presentationml/2006/main">
  <p:tag name="OP_SCP_SHAPE_TYPE" val="Title"/>
  <p:tag name="OP_SCP_ITEM_INDEX" val="5"/>
  <p:tag name="OP_SCP_DEFAULT_TEXT" val="添加标题"/>
</p:tagLst>
</file>

<file path=ppt/tags/tag45.xml><?xml version="1.0" encoding="utf-8"?>
<p:tagLst xmlns:p="http://schemas.openxmlformats.org/presentationml/2006/main">
  <p:tag name="OP_SCP_SHAPE_TYPE" val="Index"/>
  <p:tag name="OP_SCP_ITEM_INDEX" val="5"/>
  <p:tag name="OP_SCP_DEFAULT_TEXT" val="05"/>
</p:tagLst>
</file>

<file path=ppt/tags/tag46.xml><?xml version="1.0" encoding="utf-8"?>
<p:tagLst xmlns:p="http://schemas.openxmlformats.org/presentationml/2006/main">
  <p:tag name="OP_SCP_SHAPE_TYPE" val="Index"/>
  <p:tag name="OP_SCP_ITEM_INDEX" val="5"/>
  <p:tag name="OP_SCP_DEFAULT_TEXT" val="05"/>
</p:tagLst>
</file>

<file path=ppt/tags/tag47.xml><?xml version="1.0" encoding="utf-8"?>
<p:tagLst xmlns:p="http://schemas.openxmlformats.org/presentationml/2006/main">
  <p:tag name="OP_SCP_SHAPE_TYPE" val="Title"/>
  <p:tag name="OP_SCP_ITEM_INDEX" val="5"/>
  <p:tag name="OP_SCP_DEFAULT_TEXT" val="添加标题"/>
</p:tagLst>
</file>

<file path=ppt/tags/tag48.xml><?xml version="1.0" encoding="utf-8"?>
<p:tagLst xmlns:p="http://schemas.openxmlformats.org/presentationml/2006/main">
  <p:tag name="DATA_TYPE" val="OfficePlusSmartComponent"/>
  <p:tag name="OP_SCP_TAG_VERSION" val="1.0"/>
  <p:tag name="OP_SCP_CHANGE_COLOR" val="N"/>
  <p:tag name="OP_SCP_COMPONENT_TYPE" val="Relation"/>
  <p:tag name="OP_SCP_CONTENT_ID" val="MatlComponentContent-1005"/>
  <p:tag name="OP_SCP_COMPONENT_INFO" val="{&quot;title&quot;:&quot;阴影6项列表PPT组件&quot;,&quot;description&quot;:&quot;阴影6项列表PPT组件：六项列表布局，阴影设计，信息展示专业美观。&quot;,&quot;keywords&quot;:[&quot;阴影&quot;,&quot;6项&quot;,&quot;列表&quot;,&quot;PPT组件&quot;],&quot;labels&quot;:[]}"/>
  <p:tag name="OP_SCP_GROUP_ID" val="88fab6e5-0ffa-30b5-9373-417eed8cc267"/>
  <p:tag name="OP_SCP_ITEM_COUNT" val="6"/>
</p:tagLst>
</file>

<file path=ppt/tags/tag49.xml><?xml version="1.0" encoding="utf-8"?>
<p:tagLst xmlns:p="http://schemas.openxmlformats.org/presentationml/2006/main">
  <p:tag name="OP_SCP_ITEM_INDEX" val="1"/>
</p:tagLst>
</file>

<file path=ppt/tags/tag5.xml><?xml version="1.0" encoding="utf-8"?>
<p:tagLst xmlns:p="http://schemas.openxmlformats.org/presentationml/2006/main">
  <p:tag name="DATA_TYPE" val="OfficePlusSmartComponent"/>
  <p:tag name="OP_SCP_TAG_VERSION" val="1.0"/>
  <p:tag name="OP_SCP_CHANGE_COLOR" val="N"/>
  <p:tag name="OP_SCP_COMPONENT_TYPE" val="Relation"/>
  <p:tag name="OP_SCP_CONTENT_ID" val="MatlComponentContent-1065"/>
  <p:tag name="OP_SCP_COMPONENT_INFO" val="{&quot;title&quot;:&quot;扁平5项流程PPT组件&quot;,&quot;description&quot;:&quot;扁平5项流程PPT组件：五项流程布局，适用于复杂流程展示，设计专业简约。&quot;,&quot;keywords&quot;:[&quot;扁平&quot;,&quot;5项&quot;,&quot;流程&quot;,&quot;PPT组件&quot;],&quot;labels&quot;:[]}"/>
  <p:tag name="OP_SCP_GROUP_ID" val="1be306ce-44a2-380e-2919-cd86f6616382"/>
  <p:tag name="OP_SCP_ITEM_COUNT" val="5"/>
</p:tagLst>
</file>

<file path=ppt/tags/tag50.xml><?xml version="1.0" encoding="utf-8"?>
<p:tagLst xmlns:p="http://schemas.openxmlformats.org/presentationml/2006/main">
  <p:tag name="OP_SCP_SHAPE_TYPE" val="Index"/>
  <p:tag name="OP_SCP_ITEM_INDEX" val="1"/>
  <p:tag name="OP_SCP_DEFAULT_TEXT" val="1"/>
</p:tagLst>
</file>

<file path=ppt/tags/tag51.xml><?xml version="1.0" encoding="utf-8"?>
<p:tagLst xmlns:p="http://schemas.openxmlformats.org/presentationml/2006/main">
  <p:tag name="OP_SCP_SHAPE_TYPE" val="Title"/>
  <p:tag name="OP_SCP_ITEM_INDEX" val="1"/>
  <p:tag name="OP_SCP_DEFAULT_TEXT" val="添加标题"/>
</p:tagLst>
</file>

<file path=ppt/tags/tag52.xml><?xml version="1.0" encoding="utf-8"?>
<p:tagLst xmlns:p="http://schemas.openxmlformats.org/presentationml/2006/main">
  <p:tag name="OP_SCP_ITEM_INDEX" val="2"/>
</p:tagLst>
</file>

<file path=ppt/tags/tag53.xml><?xml version="1.0" encoding="utf-8"?>
<p:tagLst xmlns:p="http://schemas.openxmlformats.org/presentationml/2006/main">
  <p:tag name="OP_SCP_SHAPE_TYPE" val="Index"/>
  <p:tag name="OP_SCP_ITEM_INDEX" val="2"/>
  <p:tag name="OP_SCP_DEFAULT_TEXT" val="2"/>
</p:tagLst>
</file>

<file path=ppt/tags/tag54.xml><?xml version="1.0" encoding="utf-8"?>
<p:tagLst xmlns:p="http://schemas.openxmlformats.org/presentationml/2006/main">
  <p:tag name="OP_SCP_SHAPE_TYPE" val="Title"/>
  <p:tag name="OP_SCP_ITEM_INDEX" val="2"/>
  <p:tag name="OP_SCP_DEFAULT_TEXT" val="添加标题"/>
</p:tagLst>
</file>

<file path=ppt/tags/tag55.xml><?xml version="1.0" encoding="utf-8"?>
<p:tagLst xmlns:p="http://schemas.openxmlformats.org/presentationml/2006/main">
  <p:tag name="OP_SCP_ITEM_INDEX" val="3"/>
</p:tagLst>
</file>

<file path=ppt/tags/tag56.xml><?xml version="1.0" encoding="utf-8"?>
<p:tagLst xmlns:p="http://schemas.openxmlformats.org/presentationml/2006/main">
  <p:tag name="OP_SCP_SHAPE_TYPE" val="Index"/>
  <p:tag name="OP_SCP_ITEM_INDEX" val="3"/>
  <p:tag name="OP_SCP_DEFAULT_TEXT" val="3"/>
</p:tagLst>
</file>

<file path=ppt/tags/tag57.xml><?xml version="1.0" encoding="utf-8"?>
<p:tagLst xmlns:p="http://schemas.openxmlformats.org/presentationml/2006/main">
  <p:tag name="OP_SCP_SHAPE_TYPE" val="Title"/>
  <p:tag name="OP_SCP_ITEM_INDEX" val="3"/>
  <p:tag name="OP_SCP_DEFAULT_TEXT" val="添加标题"/>
</p:tagLst>
</file>

<file path=ppt/tags/tag58.xml><?xml version="1.0" encoding="utf-8"?>
<p:tagLst xmlns:p="http://schemas.openxmlformats.org/presentationml/2006/main">
  <p:tag name="OP_SCP_ITEM_INDEX" val="4"/>
</p:tagLst>
</file>

<file path=ppt/tags/tag59.xml><?xml version="1.0" encoding="utf-8"?>
<p:tagLst xmlns:p="http://schemas.openxmlformats.org/presentationml/2006/main">
  <p:tag name="OP_SCP_SHAPE_TYPE" val="Index"/>
  <p:tag name="OP_SCP_ITEM_INDEX" val="4"/>
  <p:tag name="OP_SCP_DEFAULT_TEXT" val="4"/>
</p:tagLst>
</file>

<file path=ppt/tags/tag6.xml><?xml version="1.0" encoding="utf-8"?>
<p:tagLst xmlns:p="http://schemas.openxmlformats.org/presentationml/2006/main">
  <p:tag name="OP_SCP_ITEM_INDEX" val="1"/>
</p:tagLst>
</file>

<file path=ppt/tags/tag60.xml><?xml version="1.0" encoding="utf-8"?>
<p:tagLst xmlns:p="http://schemas.openxmlformats.org/presentationml/2006/main">
  <p:tag name="OP_SCP_SHAPE_TYPE" val="Title"/>
  <p:tag name="OP_SCP_ITEM_INDEX" val="4"/>
  <p:tag name="OP_SCP_DEFAULT_TEXT" val="添加标题"/>
</p:tagLst>
</file>

<file path=ppt/tags/tag61.xml><?xml version="1.0" encoding="utf-8"?>
<p:tagLst xmlns:p="http://schemas.openxmlformats.org/presentationml/2006/main">
  <p:tag name="OP_SCP_ITEM_INDEX" val="5"/>
</p:tagLst>
</file>

<file path=ppt/tags/tag62.xml><?xml version="1.0" encoding="utf-8"?>
<p:tagLst xmlns:p="http://schemas.openxmlformats.org/presentationml/2006/main">
  <p:tag name="OP_SCP_SHAPE_TYPE" val="Index"/>
  <p:tag name="OP_SCP_ITEM_INDEX" val="5"/>
  <p:tag name="OP_SCP_DEFAULT_TEXT" val="5"/>
</p:tagLst>
</file>

<file path=ppt/tags/tag63.xml><?xml version="1.0" encoding="utf-8"?>
<p:tagLst xmlns:p="http://schemas.openxmlformats.org/presentationml/2006/main">
  <p:tag name="OP_SCP_SHAPE_TYPE" val="Title"/>
  <p:tag name="OP_SCP_ITEM_INDEX" val="5"/>
  <p:tag name="OP_SCP_DEFAULT_TEXT" val="添加标题"/>
</p:tagLst>
</file>

<file path=ppt/tags/tag64.xml><?xml version="1.0" encoding="utf-8"?>
<p:tagLst xmlns:p="http://schemas.openxmlformats.org/presentationml/2006/main">
  <p:tag name="OP_SCP_ITEM_INDEX" val="6"/>
</p:tagLst>
</file>

<file path=ppt/tags/tag65.xml><?xml version="1.0" encoding="utf-8"?>
<p:tagLst xmlns:p="http://schemas.openxmlformats.org/presentationml/2006/main">
  <p:tag name="OP_SCP_SHAPE_TYPE" val="Index"/>
  <p:tag name="OP_SCP_ITEM_INDEX" val="6"/>
  <p:tag name="OP_SCP_DEFAULT_TEXT" val="6"/>
</p:tagLst>
</file>

<file path=ppt/tags/tag66.xml><?xml version="1.0" encoding="utf-8"?>
<p:tagLst xmlns:p="http://schemas.openxmlformats.org/presentationml/2006/main">
  <p:tag name="OP_SCP_SHAPE_TYPE" val="Title"/>
  <p:tag name="OP_SCP_ITEM_INDEX" val="6"/>
  <p:tag name="OP_SCP_DEFAULT_TEXT" val="添加标题"/>
</p:tagLst>
</file>

<file path=ppt/tags/tag67.xml><?xml version="1.0" encoding="utf-8"?>
<p:tagLst xmlns:p="http://schemas.openxmlformats.org/presentationml/2006/main">
  <p:tag name="DATA_TYPE" val="OfficePlusSmartComponent"/>
  <p:tag name="OP_SCP_TAG_VERSION" val="1.0"/>
  <p:tag name="OP_SCP_CHANGE_COLOR" val="N"/>
  <p:tag name="OP_SCP_COMPONENT_TYPE" val="Relation"/>
  <p:tag name="OP_SCP_CONTENT_ID" val="MatlComponentContent-1005"/>
  <p:tag name="OP_SCP_COMPONENT_INFO" val="{&quot;title&quot;:&quot;阴影6项列表PPT组件&quot;,&quot;description&quot;:&quot;阴影6项列表PPT组件：六项列表布局，阴影设计，信息展示专业美观。&quot;,&quot;keywords&quot;:[&quot;阴影&quot;,&quot;6项&quot;,&quot;列表&quot;,&quot;PPT组件&quot;],&quot;labels&quot;:[]}"/>
  <p:tag name="OP_SCP_GROUP_ID" val="88fab6e5-0ffa-30b5-9373-417eed8cc267"/>
  <p:tag name="OP_SCP_ITEM_COUNT" val="6"/>
</p:tagLst>
</file>

<file path=ppt/tags/tag68.xml><?xml version="1.0" encoding="utf-8"?>
<p:tagLst xmlns:p="http://schemas.openxmlformats.org/presentationml/2006/main">
  <p:tag name="OP_SCP_ITEM_INDEX" val="1"/>
</p:tagLst>
</file>

<file path=ppt/tags/tag69.xml><?xml version="1.0" encoding="utf-8"?>
<p:tagLst xmlns:p="http://schemas.openxmlformats.org/presentationml/2006/main">
  <p:tag name="OP_SCP_SHAPE_TYPE" val="Index"/>
  <p:tag name="OP_SCP_ITEM_INDEX" val="1"/>
  <p:tag name="OP_SCP_DEFAULT_TEXT" val="1"/>
</p:tagLst>
</file>

<file path=ppt/tags/tag7.xml><?xml version="1.0" encoding="utf-8"?>
<p:tagLst xmlns:p="http://schemas.openxmlformats.org/presentationml/2006/main">
  <p:tag name="OP_SCP_ITEM_INDEX" val="1"/>
</p:tagLst>
</file>

<file path=ppt/tags/tag70.xml><?xml version="1.0" encoding="utf-8"?>
<p:tagLst xmlns:p="http://schemas.openxmlformats.org/presentationml/2006/main">
  <p:tag name="OP_SCP_SHAPE_TYPE" val="Title"/>
  <p:tag name="OP_SCP_ITEM_INDEX" val="1"/>
  <p:tag name="OP_SCP_DEFAULT_TEXT" val="添加标题"/>
</p:tagLst>
</file>

<file path=ppt/tags/tag71.xml><?xml version="1.0" encoding="utf-8"?>
<p:tagLst xmlns:p="http://schemas.openxmlformats.org/presentationml/2006/main">
  <p:tag name="OP_SCP_ITEM_INDEX" val="3"/>
</p:tagLst>
</file>

<file path=ppt/tags/tag72.xml><?xml version="1.0" encoding="utf-8"?>
<p:tagLst xmlns:p="http://schemas.openxmlformats.org/presentationml/2006/main">
  <p:tag name="OP_SCP_SHAPE_TYPE" val="Index"/>
  <p:tag name="OP_SCP_ITEM_INDEX" val="3"/>
  <p:tag name="OP_SCP_DEFAULT_TEXT" val="3"/>
</p:tagLst>
</file>

<file path=ppt/tags/tag73.xml><?xml version="1.0" encoding="utf-8"?>
<p:tagLst xmlns:p="http://schemas.openxmlformats.org/presentationml/2006/main">
  <p:tag name="OP_SCP_SHAPE_TYPE" val="Title"/>
  <p:tag name="OP_SCP_ITEM_INDEX" val="3"/>
  <p:tag name="OP_SCP_DEFAULT_TEXT" val="添加标题"/>
</p:tagLst>
</file>

<file path=ppt/tags/tag8.xml><?xml version="1.0" encoding="utf-8"?>
<p:tagLst xmlns:p="http://schemas.openxmlformats.org/presentationml/2006/main">
  <p:tag name="OP_SCP_ITEM_INDEX" val="1"/>
</p:tagLst>
</file>

<file path=ppt/tags/tag9.xml><?xml version="1.0" encoding="utf-8"?>
<p:tagLst xmlns:p="http://schemas.openxmlformats.org/presentationml/2006/main">
  <p:tag name="OP_SCP_SHAPE_TYPE" val="Index"/>
  <p:tag name="OP_SCP_ITEM_INDEX" val="1"/>
  <p:tag name="OP_SCP_DEFAULT_TEXT" val="01"/>
</p:tagLst>
</file>

<file path=ppt/theme/theme1.xml><?xml version="1.0" encoding="utf-8"?>
<a:theme xmlns:a="http://schemas.openxmlformats.org/drawingml/2006/main" name="Designed by OfficePLUS">
  <a:themeElements>
    <a:clrScheme name="OfficePLUS">
      <a:dk1>
        <a:srgbClr val="000000"/>
      </a:dk1>
      <a:lt1>
        <a:srgbClr val="FFFFFF"/>
      </a:lt1>
      <a:dk2>
        <a:srgbClr val="778495"/>
      </a:dk2>
      <a:lt2>
        <a:srgbClr val="F0F0F0"/>
      </a:lt2>
      <a:accent1>
        <a:srgbClr val="006FAC"/>
      </a:accent1>
      <a:accent2>
        <a:srgbClr val="24C2FF"/>
      </a:accent2>
      <a:accent3>
        <a:srgbClr val="00ADF2"/>
      </a:accent3>
      <a:accent4>
        <a:srgbClr val="004285"/>
      </a:accent4>
      <a:accent5>
        <a:srgbClr val="00507C"/>
      </a:accent5>
      <a:accent6>
        <a:srgbClr val="9440A0"/>
      </a:accent6>
      <a:hlink>
        <a:srgbClr val="4472C4"/>
      </a:hlink>
      <a:folHlink>
        <a:srgbClr val="BFBFBF"/>
      </a:folHlink>
    </a:clrScheme>
    <a:fontScheme name="OfficePLUS">
      <a:majorFont>
        <a:latin typeface="Arial"/>
        <a:ea typeface="微软雅黑"/>
        <a:cs typeface=""/>
      </a:majorFont>
      <a:minorFont>
        <a:latin typeface="Arial"/>
        <a:ea typeface="微软雅黑"/>
        <a:cs typeface=""/>
      </a:minorFont>
    </a:fontScheme>
    <a:fmtScheme name="OfficePLU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Application>WPS Presentation</Application>
  <ScaleCrop>0</ScaleCrop>
  <Company>OfficePLUS</Company>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OfficePLUS PowerPoint Template</dc:title>
  <dc:creator>OfficePLUS</dc:creator>
  <cp:lastModifiedBy>Herlin Cheng</cp:lastModifiedBy>
  <dcterms:created xsi:type="dcterms:W3CDTF">2023-07-19T13:04:00Z</dcterms:created>
  <dcterms:modified xsi:type="dcterms:W3CDTF">2026-04-14T04:07:20Z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DFDA82362C814CB5BDEF1B0A72D89FA1_13</vt:lpwstr>
  </property>
  <property fmtid="{D5CDD505-2E9C-101B-9397-08002B2CF9AE}" pid="3" name="KSOProductBuildVer">
    <vt:lpwstr>1057-12.1.0.25830</vt:lpwstr>
  </property>
</Properties>
</file>