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2"/>
  </p:notesMasterIdLst>
  <p:sldIdLst>
    <p:sldId id="259" r:id="rId3"/>
    <p:sldId id="256" r:id="rId4"/>
    <p:sldId id="257" r:id="rId5"/>
    <p:sldId id="307" r:id="rId6"/>
    <p:sldId id="308" r:id="rId7"/>
    <p:sldId id="309" r:id="rId8"/>
    <p:sldId id="310" r:id="rId9"/>
    <p:sldId id="313" r:id="rId10"/>
    <p:sldId id="311" r:id="rId11"/>
    <p:sldId id="312" r:id="rId12"/>
    <p:sldId id="269" r:id="rId13"/>
    <p:sldId id="267" r:id="rId14"/>
    <p:sldId id="273" r:id="rId15"/>
    <p:sldId id="262" r:id="rId16"/>
    <p:sldId id="272" r:id="rId17"/>
    <p:sldId id="271" r:id="rId18"/>
    <p:sldId id="277" r:id="rId19"/>
    <p:sldId id="278" r:id="rId20"/>
    <p:sldId id="276" r:id="rId21"/>
    <p:sldId id="275" r:id="rId22"/>
    <p:sldId id="274" r:id="rId23"/>
    <p:sldId id="279" r:id="rId24"/>
    <p:sldId id="280" r:id="rId25"/>
    <p:sldId id="281" r:id="rId26"/>
    <p:sldId id="283" r:id="rId27"/>
    <p:sldId id="285" r:id="rId28"/>
    <p:sldId id="284" r:id="rId29"/>
    <p:sldId id="286" r:id="rId30"/>
    <p:sldId id="287" r:id="rId31"/>
    <p:sldId id="290" r:id="rId32"/>
    <p:sldId id="289" r:id="rId33"/>
    <p:sldId id="294" r:id="rId34"/>
    <p:sldId id="288" r:id="rId35"/>
    <p:sldId id="282" r:id="rId36"/>
    <p:sldId id="293" r:id="rId37"/>
    <p:sldId id="292" r:id="rId38"/>
    <p:sldId id="304" r:id="rId39"/>
    <p:sldId id="303" r:id="rId40"/>
    <p:sldId id="302" r:id="rId41"/>
    <p:sldId id="301" r:id="rId42"/>
    <p:sldId id="300" r:id="rId43"/>
    <p:sldId id="299" r:id="rId44"/>
    <p:sldId id="298" r:id="rId45"/>
    <p:sldId id="297" r:id="rId46"/>
    <p:sldId id="296" r:id="rId47"/>
    <p:sldId id="295" r:id="rId48"/>
    <p:sldId id="306" r:id="rId49"/>
    <p:sldId id="305" r:id="rId50"/>
    <p:sldId id="291" r:id="rId5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000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5" Type="http://schemas.openxmlformats.org/officeDocument/2006/relationships/tableStyles" Target="tableStyles.xml"/><Relationship Id="rId54" Type="http://schemas.openxmlformats.org/officeDocument/2006/relationships/viewProps" Target="viewProps.xml"/><Relationship Id="rId53" Type="http://schemas.openxmlformats.org/officeDocument/2006/relationships/presProps" Target="presProps.xml"/><Relationship Id="rId52" Type="http://schemas.openxmlformats.org/officeDocument/2006/relationships/notesMaster" Target="notesMasters/notesMaster1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F9BDA-050B-498B-BEC3-BCDCC23571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8B52E-433F-442B-BE87-D9F7AC87119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4C72D-9616-402D-A4D9-A6936BAA8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E10D-F07C-4B20-B0A5-D04A1F16CF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4C72D-9616-402D-A4D9-A6936BAA8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E10D-F07C-4B20-B0A5-D04A1F16CF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4C72D-9616-402D-A4D9-A6936BAA8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E10D-F07C-4B20-B0A5-D04A1F16CF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>
  <p:cSld name="Title Slide">
    <p:bg>
      <p:bgPr>
        <a:blipFill rotWithShape="0">
          <a:blip r:embed="rId2"/>
          <a:srcRect/>
          <a:stretch>
            <a:fillRect l="-180" r="-18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4349" y="-2549"/>
            <a:ext cx="12206349" cy="6860549"/>
            <a:chOff x="-14349" y="-2549"/>
            <a:chExt cx="12206349" cy="6860549"/>
          </a:xfrm>
        </p:grpSpPr>
        <p:sp>
          <p:nvSpPr>
            <p:cNvPr id="2" name="Rectangle 1"/>
            <p:cNvSpPr/>
            <p:nvPr/>
          </p:nvSpPr>
          <p:spPr>
            <a:xfrm>
              <a:off x="-14349" y="-1887"/>
              <a:ext cx="12206349" cy="6859887"/>
            </a:xfrm>
            <a:prstGeom prst="rect">
              <a:avLst/>
            </a:prstGeom>
            <a:gradFill flip="none" rotWithShape="1">
              <a:gsLst>
                <a:gs pos="20000">
                  <a:schemeClr val="accent1"/>
                </a:gs>
                <a:gs pos="100000">
                  <a:schemeClr val="accent1">
                    <a:alpha val="3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zh-CN" altLang="en-US"/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0" y="-2549"/>
              <a:ext cx="12191999" cy="6860549"/>
              <a:chOff x="0" y="-2549"/>
              <a:chExt cx="12191999" cy="6860549"/>
            </a:xfrm>
          </p:grpSpPr>
          <p:sp>
            <p:nvSpPr>
              <p:cNvPr id="41" name="Frame 40"/>
              <p:cNvSpPr/>
              <p:nvPr/>
            </p:nvSpPr>
            <p:spPr>
              <a:xfrm flipH="1">
                <a:off x="4874943" y="-2549"/>
                <a:ext cx="1221057" cy="1221057"/>
              </a:xfrm>
              <a:prstGeom prst="frame">
                <a:avLst>
                  <a:gd name="adj1" fmla="val 28683"/>
                </a:avLst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chemeClr val="accent2">
                      <a:alpha val="0"/>
                    </a:schemeClr>
                  </a:gs>
                </a:gsLst>
                <a:lin ang="81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  <p:sp useBgFill="1">
            <p:nvSpPr>
              <p:cNvPr id="37" name="Freeform: Shape 36"/>
              <p:cNvSpPr/>
              <p:nvPr/>
            </p:nvSpPr>
            <p:spPr>
              <a:xfrm flipH="1">
                <a:off x="0" y="0"/>
                <a:ext cx="5360494" cy="6858000"/>
              </a:xfrm>
              <a:custGeom>
                <a:avLst/>
                <a:gdLst>
                  <a:gd name="connsiteX0" fmla="*/ 3502460 w 5360494"/>
                  <a:gd name="connsiteY0" fmla="*/ 3538179 h 6858000"/>
                  <a:gd name="connsiteX1" fmla="*/ 0 w 5360494"/>
                  <a:gd name="connsiteY1" fmla="*/ 3538179 h 6858000"/>
                  <a:gd name="connsiteX2" fmla="*/ 0 w 5360494"/>
                  <a:gd name="connsiteY2" fmla="*/ 6858000 h 6858000"/>
                  <a:gd name="connsiteX3" fmla="*/ 4202969 w 5360494"/>
                  <a:gd name="connsiteY3" fmla="*/ 6858000 h 6858000"/>
                  <a:gd name="connsiteX4" fmla="*/ 4202969 w 5360494"/>
                  <a:gd name="connsiteY4" fmla="*/ 4238689 h 6858000"/>
                  <a:gd name="connsiteX5" fmla="*/ 3502460 w 5360494"/>
                  <a:gd name="connsiteY5" fmla="*/ 3538179 h 6858000"/>
                  <a:gd name="connsiteX6" fmla="*/ 5360494 w 5360494"/>
                  <a:gd name="connsiteY6" fmla="*/ 3538179 h 6858000"/>
                  <a:gd name="connsiteX7" fmla="*/ 5107409 w 5360494"/>
                  <a:gd name="connsiteY7" fmla="*/ 3538179 h 6858000"/>
                  <a:gd name="connsiteX8" fmla="*/ 4406899 w 5360494"/>
                  <a:gd name="connsiteY8" fmla="*/ 4238689 h 6858000"/>
                  <a:gd name="connsiteX9" fmla="*/ 4406899 w 5360494"/>
                  <a:gd name="connsiteY9" fmla="*/ 6858000 h 6858000"/>
                  <a:gd name="connsiteX10" fmla="*/ 5360494 w 5360494"/>
                  <a:gd name="connsiteY10" fmla="*/ 6858000 h 6858000"/>
                  <a:gd name="connsiteX11" fmla="*/ 4202969 w 5360494"/>
                  <a:gd name="connsiteY11" fmla="*/ 0 h 6858000"/>
                  <a:gd name="connsiteX12" fmla="*/ 0 w 5360494"/>
                  <a:gd name="connsiteY12" fmla="*/ 0 h 6858000"/>
                  <a:gd name="connsiteX13" fmla="*/ 0 w 5360494"/>
                  <a:gd name="connsiteY13" fmla="*/ 3319820 h 6858000"/>
                  <a:gd name="connsiteX14" fmla="*/ 3502460 w 5360494"/>
                  <a:gd name="connsiteY14" fmla="*/ 3319820 h 6858000"/>
                  <a:gd name="connsiteX15" fmla="*/ 4202969 w 5360494"/>
                  <a:gd name="connsiteY15" fmla="*/ 2619311 h 6858000"/>
                  <a:gd name="connsiteX16" fmla="*/ 5360494 w 5360494"/>
                  <a:gd name="connsiteY16" fmla="*/ 0 h 6858000"/>
                  <a:gd name="connsiteX17" fmla="*/ 4406899 w 5360494"/>
                  <a:gd name="connsiteY17" fmla="*/ 0 h 6858000"/>
                  <a:gd name="connsiteX18" fmla="*/ 4406899 w 5360494"/>
                  <a:gd name="connsiteY18" fmla="*/ 2619311 h 6858000"/>
                  <a:gd name="connsiteX19" fmla="*/ 5107409 w 5360494"/>
                  <a:gd name="connsiteY19" fmla="*/ 3319820 h 6858000"/>
                  <a:gd name="connsiteX20" fmla="*/ 5360494 w 5360494"/>
                  <a:gd name="connsiteY20" fmla="*/ 331982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5360494" h="6858000">
                    <a:moveTo>
                      <a:pt x="3502460" y="3538179"/>
                    </a:moveTo>
                    <a:lnTo>
                      <a:pt x="0" y="3538179"/>
                    </a:lnTo>
                    <a:lnTo>
                      <a:pt x="0" y="6858000"/>
                    </a:lnTo>
                    <a:lnTo>
                      <a:pt x="4202969" y="6858000"/>
                    </a:lnTo>
                    <a:lnTo>
                      <a:pt x="4202969" y="4238689"/>
                    </a:lnTo>
                    <a:cubicBezTo>
                      <a:pt x="4202969" y="3851807"/>
                      <a:pt x="3889341" y="3538179"/>
                      <a:pt x="3502460" y="3538179"/>
                    </a:cubicBezTo>
                    <a:close/>
                    <a:moveTo>
                      <a:pt x="5360494" y="3538179"/>
                    </a:moveTo>
                    <a:lnTo>
                      <a:pt x="5107409" y="3538179"/>
                    </a:lnTo>
                    <a:cubicBezTo>
                      <a:pt x="4720527" y="3538179"/>
                      <a:pt x="4406899" y="3851807"/>
                      <a:pt x="4406899" y="4238689"/>
                    </a:cubicBezTo>
                    <a:lnTo>
                      <a:pt x="4406899" y="6858000"/>
                    </a:lnTo>
                    <a:lnTo>
                      <a:pt x="5360494" y="6858000"/>
                    </a:lnTo>
                    <a:close/>
                    <a:moveTo>
                      <a:pt x="4202969" y="0"/>
                    </a:moveTo>
                    <a:lnTo>
                      <a:pt x="0" y="0"/>
                    </a:lnTo>
                    <a:lnTo>
                      <a:pt x="0" y="3319820"/>
                    </a:lnTo>
                    <a:lnTo>
                      <a:pt x="3502460" y="3319820"/>
                    </a:lnTo>
                    <a:cubicBezTo>
                      <a:pt x="3889341" y="3319820"/>
                      <a:pt x="4202969" y="3006192"/>
                      <a:pt x="4202969" y="2619311"/>
                    </a:cubicBezTo>
                    <a:close/>
                    <a:moveTo>
                      <a:pt x="5360494" y="0"/>
                    </a:moveTo>
                    <a:lnTo>
                      <a:pt x="4406899" y="0"/>
                    </a:lnTo>
                    <a:lnTo>
                      <a:pt x="4406899" y="2619311"/>
                    </a:lnTo>
                    <a:cubicBezTo>
                      <a:pt x="4406899" y="3006192"/>
                      <a:pt x="4720527" y="3319820"/>
                      <a:pt x="5107409" y="3319820"/>
                    </a:cubicBezTo>
                    <a:lnTo>
                      <a:pt x="5360494" y="3319820"/>
                    </a:lnTo>
                    <a:close/>
                  </a:path>
                </a:pathLst>
              </a:custGeom>
              <a:ln w="12700" cap="flat" cmpd="sng" algn="ctr">
                <a:noFill/>
                <a:prstDash val="solid"/>
                <a:miter lim="800000"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chemeClr val="accent1">
                        <a:shade val="50000"/>
                      </a:schemeClr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  <p:sp>
            <p:nvSpPr>
              <p:cNvPr id="38" name="Frame 37"/>
              <p:cNvSpPr/>
              <p:nvPr/>
            </p:nvSpPr>
            <p:spPr>
              <a:xfrm flipH="1">
                <a:off x="10605155" y="632152"/>
                <a:ext cx="913745" cy="913745"/>
              </a:xfrm>
              <a:prstGeom prst="frame">
                <a:avLst>
                  <a:gd name="adj1" fmla="val 27791"/>
                </a:avLst>
              </a:prstGeom>
              <a:gradFill flip="none" rotWithShape="1">
                <a:gsLst>
                  <a:gs pos="0">
                    <a:schemeClr val="accent2">
                      <a:alpha val="67000"/>
                    </a:schemeClr>
                  </a:gs>
                  <a:gs pos="100000">
                    <a:schemeClr val="accent2">
                      <a:alpha val="0"/>
                    </a:schemeClr>
                  </a:gs>
                </a:gsLst>
                <a:lin ang="81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  <p:sp>
            <p:nvSpPr>
              <p:cNvPr id="27" name="Freeform: Shape 26"/>
              <p:cNvSpPr/>
              <p:nvPr/>
            </p:nvSpPr>
            <p:spPr>
              <a:xfrm flipH="1">
                <a:off x="11239499" y="1"/>
                <a:ext cx="952500" cy="938617"/>
              </a:xfrm>
              <a:custGeom>
                <a:avLst/>
                <a:gdLst>
                  <a:gd name="connsiteX0" fmla="*/ 618275 w 1059094"/>
                  <a:gd name="connsiteY0" fmla="*/ 0 h 1043657"/>
                  <a:gd name="connsiteX1" fmla="*/ 1059094 w 1059094"/>
                  <a:gd name="connsiteY1" fmla="*/ 0 h 1043657"/>
                  <a:gd name="connsiteX2" fmla="*/ 1059094 w 1059094"/>
                  <a:gd name="connsiteY2" fmla="*/ 1043657 h 1043657"/>
                  <a:gd name="connsiteX3" fmla="*/ 0 w 1059094"/>
                  <a:gd name="connsiteY3" fmla="*/ 1043657 h 1043657"/>
                  <a:gd name="connsiteX4" fmla="*/ 0 w 1059094"/>
                  <a:gd name="connsiteY4" fmla="*/ 602838 h 1043657"/>
                  <a:gd name="connsiteX5" fmla="*/ 618275 w 1059094"/>
                  <a:gd name="connsiteY5" fmla="*/ 602838 h 10436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9094" h="1043657">
                    <a:moveTo>
                      <a:pt x="618275" y="0"/>
                    </a:moveTo>
                    <a:lnTo>
                      <a:pt x="1059094" y="0"/>
                    </a:lnTo>
                    <a:lnTo>
                      <a:pt x="1059094" y="1043657"/>
                    </a:lnTo>
                    <a:lnTo>
                      <a:pt x="0" y="1043657"/>
                    </a:lnTo>
                    <a:lnTo>
                      <a:pt x="0" y="602838"/>
                    </a:lnTo>
                    <a:lnTo>
                      <a:pt x="618275" y="602838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2"/>
                  </a:gs>
                  <a:gs pos="100000">
                    <a:schemeClr val="accent2">
                      <a:alpha val="0"/>
                    </a:schemeClr>
                  </a:gs>
                </a:gsLst>
                <a:lin ang="81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  <p:sp>
            <p:nvSpPr>
              <p:cNvPr id="28" name="Frame 27"/>
              <p:cNvSpPr/>
              <p:nvPr/>
            </p:nvSpPr>
            <p:spPr>
              <a:xfrm flipH="1">
                <a:off x="4506181" y="6003687"/>
                <a:ext cx="854313" cy="854313"/>
              </a:xfrm>
              <a:prstGeom prst="frame">
                <a:avLst>
                  <a:gd name="adj1" fmla="val 28683"/>
                </a:avLst>
              </a:prstGeom>
              <a:gradFill flip="none" rotWithShape="1">
                <a:gsLst>
                  <a:gs pos="0">
                    <a:schemeClr val="accent2"/>
                  </a:gs>
                  <a:gs pos="100000">
                    <a:schemeClr val="accent2">
                      <a:alpha val="0"/>
                    </a:schemeClr>
                  </a:gs>
                </a:gsLst>
                <a:lin ang="81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  <p:sp>
            <p:nvSpPr>
              <p:cNvPr id="33" name="Freeform: Shape 32"/>
              <p:cNvSpPr/>
              <p:nvPr/>
            </p:nvSpPr>
            <p:spPr>
              <a:xfrm flipH="1">
                <a:off x="10942154" y="5631184"/>
                <a:ext cx="1249845" cy="1223858"/>
              </a:xfrm>
              <a:custGeom>
                <a:avLst/>
                <a:gdLst>
                  <a:gd name="connsiteX0" fmla="*/ 1486789 w 1486789"/>
                  <a:gd name="connsiteY0" fmla="*/ 0 h 1455876"/>
                  <a:gd name="connsiteX1" fmla="*/ 0 w 1486789"/>
                  <a:gd name="connsiteY1" fmla="*/ 0 h 1455876"/>
                  <a:gd name="connsiteX2" fmla="*/ 0 w 1486789"/>
                  <a:gd name="connsiteY2" fmla="*/ 439900 h 1455876"/>
                  <a:gd name="connsiteX3" fmla="*/ 1046889 w 1486789"/>
                  <a:gd name="connsiteY3" fmla="*/ 439900 h 1455876"/>
                  <a:gd name="connsiteX4" fmla="*/ 1046889 w 1486789"/>
                  <a:gd name="connsiteY4" fmla="*/ 1455876 h 1455876"/>
                  <a:gd name="connsiteX5" fmla="*/ 1486789 w 1486789"/>
                  <a:gd name="connsiteY5" fmla="*/ 1455876 h 1455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86789" h="1455876">
                    <a:moveTo>
                      <a:pt x="1486789" y="0"/>
                    </a:moveTo>
                    <a:lnTo>
                      <a:pt x="0" y="0"/>
                    </a:lnTo>
                    <a:lnTo>
                      <a:pt x="0" y="439900"/>
                    </a:lnTo>
                    <a:lnTo>
                      <a:pt x="1046889" y="439900"/>
                    </a:lnTo>
                    <a:lnTo>
                      <a:pt x="1046889" y="1455876"/>
                    </a:lnTo>
                    <a:lnTo>
                      <a:pt x="1486789" y="1455876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alpha val="0"/>
                    </a:schemeClr>
                  </a:gs>
                </a:gsLst>
                <a:lin ang="81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zh-CN" altLang="en-US"/>
              </a:p>
            </p:txBody>
          </p:sp>
        </p:grpSp>
      </p:grpSp>
      <p:sp>
        <p:nvSpPr>
          <p:cNvPr id="5" name="Title 4"/>
          <p:cNvSpPr>
            <a:spLocks noGrp="1"/>
          </p:cNvSpPr>
          <p:nvPr>
            <p:ph type="ctrTitle" hasCustomPrompt="1"/>
          </p:nvPr>
        </p:nvSpPr>
        <p:spPr>
          <a:xfrm>
            <a:off x="5374843" y="1397000"/>
            <a:ext cx="6144057" cy="2095500"/>
          </a:xfrm>
          <a:prstGeom prst="rect">
            <a:avLst/>
          </a:prstGeom>
        </p:spPr>
        <p:txBody>
          <a:bodyPr wrap="square" anchor="b">
            <a:normAutofit/>
          </a:bodyPr>
          <a:lstStyle>
            <a:lvl1pPr algn="r">
              <a:lnSpc>
                <a:spcPct val="100000"/>
              </a:lnSpc>
              <a:defRPr sz="5400">
                <a:ln w="19050"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sz="quarter" idx="1" hasCustomPrompt="1"/>
          </p:nvPr>
        </p:nvSpPr>
        <p:spPr>
          <a:xfrm>
            <a:off x="5626100" y="3826227"/>
            <a:ext cx="5892800" cy="163477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indent="0" algn="r">
              <a:lnSpc>
                <a:spcPct val="100000"/>
              </a:lnSpc>
              <a:buNone/>
              <a:defRPr lang="en-US" sz="20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subtitle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626097" y="5544403"/>
            <a:ext cx="5892802" cy="276999"/>
          </a:xfrm>
          <a:prstGeom prst="rect">
            <a:avLst/>
          </a:prstGeom>
        </p:spPr>
        <p:txBody>
          <a:bodyPr wrap="square" lIns="90000">
            <a:normAutofit/>
          </a:bodyPr>
          <a:lstStyle>
            <a:lvl1pPr marL="0" indent="0" algn="r">
              <a:lnSpc>
                <a:spcPct val="100000"/>
              </a:lnSpc>
              <a:buNone/>
              <a:defRPr sz="1200"/>
            </a:lvl1pPr>
          </a:lstStyle>
          <a:p>
            <a:pPr lvl="0"/>
            <a:r>
              <a:rPr lang="en-US"/>
              <a:t>Presenter name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626099" y="5857101"/>
            <a:ext cx="5892801" cy="276999"/>
          </a:xfrm>
          <a:prstGeom prst="rect">
            <a:avLst/>
          </a:prstGeom>
        </p:spPr>
        <p:txBody>
          <a:bodyPr wrap="none">
            <a:normAutofit/>
          </a:bodyPr>
          <a:lstStyle>
            <a:lvl1pPr marL="0" indent="0" algn="r">
              <a:lnSpc>
                <a:spcPct val="100000"/>
              </a:lnSpc>
              <a:buNone/>
              <a:defRPr sz="1200"/>
            </a:lvl1pPr>
          </a:lstStyle>
          <a:p>
            <a:pPr lvl="0"/>
            <a:r>
              <a:rPr lang="en-US"/>
              <a:t>www.islide.cc</a:t>
            </a: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4C72D-9616-402D-A4D9-A6936BAA8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E10D-F07C-4B20-B0A5-D04A1F16CF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4C72D-9616-402D-A4D9-A6936BAA8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E10D-F07C-4B20-B0A5-D04A1F16CF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4C72D-9616-402D-A4D9-A6936BAA8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E10D-F07C-4B20-B0A5-D04A1F16CF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4C72D-9616-402D-A4D9-A6936BAA8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E10D-F07C-4B20-B0A5-D04A1F16CF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4C72D-9616-402D-A4D9-A6936BAA8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E10D-F07C-4B20-B0A5-D04A1F16CF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4C72D-9616-402D-A4D9-A6936BAA8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E10D-F07C-4B20-B0A5-D04A1F16CF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4C72D-9616-402D-A4D9-A6936BAA8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E10D-F07C-4B20-B0A5-D04A1F16CF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4C72D-9616-402D-A4D9-A6936BAA8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2E10D-F07C-4B20-B0A5-D04A1F16CFF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24C72D-9616-402D-A4D9-A6936BAA8F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D2E10D-F07C-4B20-B0A5-D04A1F16CFF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4.png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2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4.png"/><Relationship Id="rId17" Type="http://schemas.openxmlformats.org/officeDocument/2006/relationships/tags" Target="../tags/tag31.xml"/><Relationship Id="rId16" Type="http://schemas.openxmlformats.org/officeDocument/2006/relationships/tags" Target="../tags/tag30.xml"/><Relationship Id="rId15" Type="http://schemas.openxmlformats.org/officeDocument/2006/relationships/tags" Target="../tags/tag29.xml"/><Relationship Id="rId14" Type="http://schemas.openxmlformats.org/officeDocument/2006/relationships/tags" Target="../tags/tag28.xml"/><Relationship Id="rId13" Type="http://schemas.openxmlformats.org/officeDocument/2006/relationships/tags" Target="../tags/tag2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tags" Target="../tags/tag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40.jpeg"/><Relationship Id="rId1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4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4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4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4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4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4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4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49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5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5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5356514" y="2860297"/>
            <a:ext cx="6175375" cy="2095500"/>
          </a:xfrm>
        </p:spPr>
        <p:txBody>
          <a:bodyPr wrap="square">
            <a:normAutofit fontScale="90000"/>
          </a:bodyPr>
          <a:lstStyle/>
          <a:p>
            <a:r>
              <a:rPr lang="zh-CN" altLang="en-US" sz="7300"/>
              <a:t>印尼商标注册</a:t>
            </a:r>
            <a:br>
              <a:rPr lang="en-US" sz="7200"/>
            </a:br>
            <a:endParaRPr sz="7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965" y="-426356"/>
            <a:ext cx="3732673" cy="3732673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49" y="958369"/>
            <a:ext cx="10504952" cy="550689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7" name="图片 6" descr="文本, 信件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57" y="1082342"/>
            <a:ext cx="10733315" cy="424816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文本&#10;&#10;描述已自动生成"/>
          <p:cNvPicPr preferRelativeResize="0"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21" y="958369"/>
            <a:ext cx="9405257" cy="563013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7" name="图片 6" descr="手机屏幕截图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78841"/>
            <a:ext cx="11274840" cy="421438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24" y="863165"/>
            <a:ext cx="8290497" cy="59587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5" y="999313"/>
            <a:ext cx="11049000" cy="35337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, 电子邮件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1029213"/>
            <a:ext cx="10991850" cy="47071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99312"/>
            <a:ext cx="11216976" cy="38857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&#10;&#10;低可信度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78841"/>
            <a:ext cx="11042650" cy="19125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, 电子邮件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68" y="957776"/>
            <a:ext cx="11202532" cy="45413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488950" y="796043"/>
            <a:ext cx="6102350" cy="604028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287258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印尼注册商标流程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04800" y="304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pic>
        <p:nvPicPr>
          <p:cNvPr id="11" name="图片 10" descr="图示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9392" y="855407"/>
            <a:ext cx="5949358" cy="5923365"/>
          </a:xfrm>
          <a:prstGeom prst="rect">
            <a:avLst/>
          </a:prstGeom>
        </p:spPr>
      </p:pic>
      <p:grpSp>
        <p:nvGrpSpPr>
          <p:cNvPr id="13" name="组合 12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7008814" y="2765564"/>
            <a:ext cx="4694236" cy="3294584"/>
            <a:chOff x="660400" y="1130300"/>
            <a:chExt cx="7192688" cy="5048088"/>
          </a:xfrm>
        </p:grpSpPr>
        <p:grpSp>
          <p:nvGrpSpPr>
            <p:cNvPr id="14" name="组合 13"/>
            <p:cNvGrpSpPr/>
            <p:nvPr/>
          </p:nvGrpSpPr>
          <p:grpSpPr>
            <a:xfrm>
              <a:off x="660400" y="1130300"/>
              <a:ext cx="3526877" cy="2446275"/>
              <a:chOff x="660400" y="1130300"/>
              <a:chExt cx="3526877" cy="2446275"/>
            </a:xfrm>
          </p:grpSpPr>
          <p:sp>
            <p:nvSpPr>
              <p:cNvPr id="27" name="1"/>
              <p:cNvSpPr/>
              <p:nvPr>
                <p:custDataLst>
                  <p:tags r:id="rId3"/>
                </p:custDataLst>
              </p:nvPr>
            </p:nvSpPr>
            <p:spPr>
              <a:xfrm>
                <a:off x="660400" y="1130300"/>
                <a:ext cx="3526877" cy="2446275"/>
              </a:xfrm>
              <a:prstGeom prst="roundRect">
                <a:avLst>
                  <a:gd name="adj" fmla="val 5900"/>
                </a:avLst>
              </a:prstGeom>
              <a:solidFill>
                <a:schemeClr val="accent1">
                  <a:alpha val="10000"/>
                </a:schemeClr>
              </a:solidFill>
              <a:ln w="12700" cap="rnd">
                <a:gradFill>
                  <a:gsLst>
                    <a:gs pos="0">
                      <a:schemeClr val="accent1"/>
                    </a:gs>
                    <a:gs pos="100000">
                      <a:schemeClr val="accent1">
                        <a:lumMod val="60000"/>
                        <a:lumOff val="40000"/>
                        <a:alpha val="20000"/>
                      </a:schemeClr>
                    </a:gs>
                  </a:gsLst>
                  <a:lin ang="2700000" scaled="0"/>
                </a:gra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3765"/>
                <a:endParaRPr lang="en-GB" sz="1600" b="1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28" name="Body-1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926058" y="2335192"/>
                <a:ext cx="2995558" cy="528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kumimoji="0" lang="zh-CN" altLang="en-US" sz="140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印尼身份证</a:t>
                </a:r>
                <a:endParaRPr kumimoji="0" lang="zh-CN" altLang="en-US" sz="14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Title-1"/>
              <p:cNvSpPr/>
              <p:nvPr>
                <p:custDataLst>
                  <p:tags r:id="rId5"/>
                </p:custDataLst>
              </p:nvPr>
            </p:nvSpPr>
            <p:spPr>
              <a:xfrm>
                <a:off x="949648" y="1401783"/>
                <a:ext cx="2978671" cy="661927"/>
              </a:xfrm>
              <a:prstGeom prst="roundRect">
                <a:avLst/>
              </a:prstGeom>
              <a:gradFill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60000">
                    <a:schemeClr val="accent1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76200" dist="50800" dir="5400000" algn="ctr" rotWithShape="0">
                  <a:schemeClr val="accent1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3765"/>
                <a:r>
                  <a:rPr lang="zh-CN" altLang="en-US" b="1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印尼籍自然人</a:t>
                </a:r>
                <a:endParaRPr lang="zh-CN" altLang="en-US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4326211" y="1130300"/>
              <a:ext cx="3526877" cy="2446275"/>
              <a:chOff x="4326211" y="1130300"/>
              <a:chExt cx="3526877" cy="2446275"/>
            </a:xfrm>
          </p:grpSpPr>
          <p:sp>
            <p:nvSpPr>
              <p:cNvPr id="24" name="2"/>
              <p:cNvSpPr/>
              <p:nvPr>
                <p:custDataLst>
                  <p:tags r:id="rId6"/>
                </p:custDataLst>
              </p:nvPr>
            </p:nvSpPr>
            <p:spPr>
              <a:xfrm>
                <a:off x="4326211" y="1130300"/>
                <a:ext cx="3526877" cy="2446275"/>
              </a:xfrm>
              <a:prstGeom prst="roundRect">
                <a:avLst>
                  <a:gd name="adj" fmla="val 5900"/>
                </a:avLst>
              </a:prstGeom>
              <a:solidFill>
                <a:schemeClr val="accent2">
                  <a:alpha val="10000"/>
                </a:schemeClr>
              </a:solidFill>
              <a:ln w="12700" cap="rnd">
                <a:gradFill>
                  <a:gsLst>
                    <a:gs pos="0">
                      <a:schemeClr val="accent2"/>
                    </a:gs>
                    <a:gs pos="100000">
                      <a:schemeClr val="accent2">
                        <a:lumMod val="60000"/>
                        <a:lumOff val="40000"/>
                      </a:schemeClr>
                    </a:gs>
                  </a:gsLst>
                  <a:lin ang="2700000" scaled="0"/>
                </a:gra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3765"/>
                <a:endParaRPr lang="en-GB" sz="1600" b="1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25" name="Body-2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4591870" y="2235580"/>
                <a:ext cx="2995558" cy="899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kumimoji="0" lang="zh-CN" altLang="en-US" sz="140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公司</a:t>
                </a:r>
                <a:r>
                  <a:rPr kumimoji="0" lang="en-US" altLang="zh-CN" sz="140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NIB</a:t>
                </a:r>
                <a:endParaRPr kumimoji="0" lang="en-US" altLang="zh-CN" sz="140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>
                  <a:lnSpc>
                    <a:spcPct val="130000"/>
                  </a:lnSpc>
                </a:pPr>
                <a:r>
                  <a:rPr lang="zh-CN" altLang="en-US" sz="1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董事文件</a:t>
                </a:r>
                <a:endParaRPr kumimoji="0" lang="zh-CN" altLang="en-US" sz="14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" name="Title-2"/>
              <p:cNvSpPr/>
              <p:nvPr>
                <p:custDataLst>
                  <p:tags r:id="rId8"/>
                </p:custDataLst>
              </p:nvPr>
            </p:nvSpPr>
            <p:spPr>
              <a:xfrm>
                <a:off x="4627451" y="1401783"/>
                <a:ext cx="2978671" cy="661927"/>
              </a:xfrm>
              <a:prstGeom prst="roundRect">
                <a:avLst/>
              </a:prstGeom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60000">
                    <a:schemeClr val="accent2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76200" dist="50800" dir="5400000" algn="ctr" rotWithShape="0">
                  <a:schemeClr val="accent2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3765"/>
                <a:r>
                  <a:rPr lang="zh-CN" altLang="en-US" b="1">
                    <a:solidFill>
                      <a:srgbClr val="FFFFFF"/>
                    </a:solidFill>
                    <a:latin typeface="+mn-ea"/>
                  </a:rPr>
                  <a:t>印尼公司</a:t>
                </a:r>
                <a:endParaRPr lang="zh-CN" altLang="en-US" b="1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660400" y="3732113"/>
              <a:ext cx="3526877" cy="2446275"/>
              <a:chOff x="7992022" y="1130300"/>
              <a:chExt cx="3526877" cy="2446275"/>
            </a:xfrm>
          </p:grpSpPr>
          <p:sp>
            <p:nvSpPr>
              <p:cNvPr id="21" name="3"/>
              <p:cNvSpPr/>
              <p:nvPr>
                <p:custDataLst>
                  <p:tags r:id="rId9"/>
                </p:custDataLst>
              </p:nvPr>
            </p:nvSpPr>
            <p:spPr>
              <a:xfrm>
                <a:off x="7992022" y="1130300"/>
                <a:ext cx="3526877" cy="2446275"/>
              </a:xfrm>
              <a:prstGeom prst="roundRect">
                <a:avLst>
                  <a:gd name="adj" fmla="val 5900"/>
                </a:avLst>
              </a:prstGeom>
              <a:solidFill>
                <a:schemeClr val="accent3">
                  <a:alpha val="10000"/>
                </a:schemeClr>
              </a:solidFill>
              <a:ln w="12700" cap="rnd"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0"/>
                </a:gra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3765"/>
                <a:endParaRPr lang="en-GB" sz="1600" b="1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22" name="Body-3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8287536" y="2305398"/>
                <a:ext cx="2995558" cy="528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kumimoji="0" lang="zh-CN" altLang="en-US" sz="140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护照照片</a:t>
                </a:r>
                <a:endParaRPr kumimoji="0" lang="zh-CN" altLang="en-US" sz="14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3" name="Title-3"/>
              <p:cNvSpPr/>
              <p:nvPr>
                <p:custDataLst>
                  <p:tags r:id="rId11"/>
                </p:custDataLst>
              </p:nvPr>
            </p:nvSpPr>
            <p:spPr>
              <a:xfrm>
                <a:off x="8287536" y="1404860"/>
                <a:ext cx="2978671" cy="661927"/>
              </a:xfrm>
              <a:prstGeom prst="roundRect">
                <a:avLst/>
              </a:pr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60000">
                    <a:schemeClr val="accent3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76200" dist="50800" dir="5400000" algn="ctr" rotWithShape="0">
                  <a:schemeClr val="accent3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3765"/>
                <a:r>
                  <a:rPr lang="zh-CN" altLang="en-US" b="1">
                    <a:solidFill>
                      <a:srgbClr val="FFFFFF"/>
                    </a:solidFill>
                    <a:latin typeface="+mn-ea"/>
                  </a:rPr>
                  <a:t>非印尼籍自然人</a:t>
                </a:r>
                <a:endParaRPr lang="zh-CN" altLang="en-US" b="1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4326211" y="3732113"/>
              <a:ext cx="3526877" cy="2446275"/>
              <a:chOff x="660400" y="3687825"/>
              <a:chExt cx="3526877" cy="2446275"/>
            </a:xfrm>
          </p:grpSpPr>
          <p:sp>
            <p:nvSpPr>
              <p:cNvPr id="18" name="4"/>
              <p:cNvSpPr/>
              <p:nvPr>
                <p:custDataLst>
                  <p:tags r:id="rId12"/>
                </p:custDataLst>
              </p:nvPr>
            </p:nvSpPr>
            <p:spPr>
              <a:xfrm>
                <a:off x="660400" y="3687825"/>
                <a:ext cx="3526877" cy="2446275"/>
              </a:xfrm>
              <a:prstGeom prst="roundRect">
                <a:avLst>
                  <a:gd name="adj" fmla="val 5900"/>
                </a:avLst>
              </a:prstGeom>
              <a:solidFill>
                <a:schemeClr val="accent4">
                  <a:alpha val="10000"/>
                </a:schemeClr>
              </a:solidFill>
              <a:ln w="12700" cap="rnd">
                <a:gradFill>
                  <a:gsLst>
                    <a:gs pos="0">
                      <a:schemeClr val="accent4"/>
                    </a:gs>
                    <a:gs pos="100000">
                      <a:schemeClr val="accent4">
                        <a:lumMod val="60000"/>
                        <a:lumOff val="40000"/>
                        <a:alpha val="20000"/>
                      </a:schemeClr>
                    </a:gs>
                  </a:gsLst>
                  <a:lin ang="2700000" scaled="0"/>
                </a:gradFill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3765"/>
                <a:endParaRPr lang="en-GB" sz="1600" b="1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19" name="Body-4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926059" y="4858780"/>
                <a:ext cx="2995558" cy="899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kumimoji="0" lang="zh-CN" altLang="en-US" sz="140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公司营业执照</a:t>
                </a:r>
                <a:endParaRPr kumimoji="0" lang="en-US" altLang="zh-CN" sz="140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>
                  <a:lnSpc>
                    <a:spcPct val="130000"/>
                  </a:lnSpc>
                </a:pPr>
                <a:r>
                  <a:rPr lang="zh-CN" altLang="en-US" sz="140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公司董事护照</a:t>
                </a:r>
                <a:endParaRPr kumimoji="0" lang="zh-CN" altLang="en-US" sz="14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Title-4"/>
              <p:cNvSpPr/>
              <p:nvPr>
                <p:custDataLst>
                  <p:tags r:id="rId14"/>
                </p:custDataLst>
              </p:nvPr>
            </p:nvSpPr>
            <p:spPr>
              <a:xfrm>
                <a:off x="961640" y="3962385"/>
                <a:ext cx="2978671" cy="661927"/>
              </a:xfrm>
              <a:prstGeom prst="roundRect">
                <a:avLst/>
              </a:prstGeom>
              <a:gradFill>
                <a:gsLst>
                  <a:gs pos="0">
                    <a:schemeClr val="accent4">
                      <a:lumMod val="60000"/>
                      <a:lumOff val="40000"/>
                    </a:schemeClr>
                  </a:gs>
                  <a:gs pos="60000">
                    <a:schemeClr val="accent4"/>
                  </a:gs>
                </a:gsLst>
                <a:lin ang="2700000" scaled="0"/>
              </a:gradFill>
              <a:ln w="57150" cap="rnd">
                <a:noFill/>
                <a:prstDash val="solid"/>
                <a:round/>
              </a:ln>
              <a:effectLst>
                <a:outerShdw blurRad="76200" dist="50800" dir="5400000" algn="ctr" rotWithShape="0">
                  <a:schemeClr val="accent4"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non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 defTabSz="913765"/>
                <a:r>
                  <a:rPr lang="zh-CN" altLang="en-US" b="1">
                    <a:solidFill>
                      <a:srgbClr val="FFFFFF"/>
                    </a:solidFill>
                    <a:latin typeface="+mn-ea"/>
                  </a:rPr>
                  <a:t>印尼境外公司</a:t>
                </a:r>
                <a:endParaRPr lang="zh-CN" altLang="en-US" b="1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  <p:sp>
        <p:nvSpPr>
          <p:cNvPr id="30" name="矩形: 圆角 29"/>
          <p:cNvSpPr/>
          <p:nvPr/>
        </p:nvSpPr>
        <p:spPr>
          <a:xfrm>
            <a:off x="7008814" y="1766575"/>
            <a:ext cx="4694236" cy="7516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印尼商标申请主体和需要文件</a:t>
            </a:r>
            <a:endParaRPr lang="zh-CN" altLang="en-US" sz="200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58369"/>
            <a:ext cx="11168743" cy="213851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78" y="882351"/>
            <a:ext cx="9399694" cy="58936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, 电子邮件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01353"/>
            <a:ext cx="11233150" cy="331145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99313"/>
            <a:ext cx="11233150" cy="27135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, 电子邮件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12254"/>
            <a:ext cx="11233151" cy="516689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, 电子邮件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52448"/>
            <a:ext cx="11257219" cy="49721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, 电子邮件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08" y="978841"/>
            <a:ext cx="11341184" cy="55282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1061870"/>
            <a:ext cx="11233150" cy="28406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1082343"/>
            <a:ext cx="11093450" cy="158234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78842"/>
            <a:ext cx="11093450" cy="35785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287258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印尼注册商标费用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grpSp>
        <p:nvGrpSpPr>
          <p:cNvPr id="2" name="组合 1"/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604721" y="2305775"/>
            <a:ext cx="5269276" cy="1979803"/>
            <a:chOff x="958363" y="1495519"/>
            <a:chExt cx="6776320" cy="2546038"/>
          </a:xfrm>
        </p:grpSpPr>
        <p:grpSp>
          <p:nvGrpSpPr>
            <p:cNvPr id="3" name="组合 2"/>
            <p:cNvGrpSpPr/>
            <p:nvPr/>
          </p:nvGrpSpPr>
          <p:grpSpPr>
            <a:xfrm>
              <a:off x="958363" y="1495520"/>
              <a:ext cx="3287604" cy="2148963"/>
              <a:chOff x="958363" y="1495520"/>
              <a:chExt cx="3287604" cy="2148963"/>
            </a:xfrm>
          </p:grpSpPr>
          <p:sp>
            <p:nvSpPr>
              <p:cNvPr id="25" name="1"/>
              <p:cNvSpPr/>
              <p:nvPr>
                <p:custDataLst>
                  <p:tags r:id="rId2"/>
                </p:custDataLst>
              </p:nvPr>
            </p:nvSpPr>
            <p:spPr>
              <a:xfrm>
                <a:off x="958363" y="1495520"/>
                <a:ext cx="3287604" cy="2148963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75000"/>
                  <a:lumOff val="25000"/>
                  <a:alpha val="20000"/>
                </a:schemeClr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26" name="Title-1"/>
              <p:cNvSpPr/>
              <p:nvPr>
                <p:custDataLst>
                  <p:tags r:id="rId3"/>
                </p:custDataLst>
              </p:nvPr>
            </p:nvSpPr>
            <p:spPr>
              <a:xfrm>
                <a:off x="975257" y="1495523"/>
                <a:ext cx="1543862" cy="732526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rnd">
                <a:noFill/>
                <a:prstDash val="solid"/>
                <a:round/>
              </a:ln>
              <a:effectLst>
                <a:outerShdw blurRad="254000" dist="127000" algn="ctr" rotWithShape="0">
                  <a:schemeClr val="accent1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r>
                  <a:rPr lang="zh-CN" altLang="en-US" b="1">
                    <a:solidFill>
                      <a:schemeClr val="bg1"/>
                    </a:solidFill>
                    <a:latin typeface="+mn-ea"/>
                  </a:rPr>
                  <a:t>印尼籍</a:t>
                </a:r>
                <a:endParaRPr lang="en-US" altLang="zh-CN" b="1">
                  <a:solidFill>
                    <a:schemeClr val="bg1"/>
                  </a:solidFill>
                  <a:latin typeface="+mn-ea"/>
                </a:endParaRPr>
              </a:p>
              <a:p>
                <a:pPr algn="ctr" defTabSz="913765"/>
                <a:r>
                  <a:rPr lang="zh-CN" altLang="en-US" b="1">
                    <a:solidFill>
                      <a:schemeClr val="bg1"/>
                    </a:solidFill>
                    <a:latin typeface="+mn-ea"/>
                  </a:rPr>
                  <a:t>自然人</a:t>
                </a:r>
                <a:endParaRPr lang="zh-CN" altLang="en-US" b="1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27" name="Body-1"/>
              <p:cNvSpPr/>
              <p:nvPr>
                <p:custDataLst>
                  <p:tags r:id="rId4"/>
                </p:custDataLst>
              </p:nvPr>
            </p:nvSpPr>
            <p:spPr>
              <a:xfrm flipH="1">
                <a:off x="958363" y="2638185"/>
                <a:ext cx="3287603" cy="579796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Rp </a:t>
                </a:r>
                <a:r>
                  <a:rPr lang="id-ID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4</a:t>
                </a: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,500,000 / </a:t>
                </a: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类别</a:t>
                </a: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1" name="Title-2"/>
            <p:cNvSpPr/>
            <p:nvPr>
              <p:custDataLst>
                <p:tags r:id="rId5"/>
              </p:custDataLst>
            </p:nvPr>
          </p:nvSpPr>
          <p:spPr>
            <a:xfrm>
              <a:off x="2702105" y="1495522"/>
              <a:ext cx="1543862" cy="732526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accent2">
                  <a:alpha val="3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3765"/>
              <a:r>
                <a:rPr lang="zh-CN" altLang="en-US" b="1">
                  <a:solidFill>
                    <a:schemeClr val="bg1"/>
                  </a:solidFill>
                  <a:latin typeface="+mn-ea"/>
                </a:rPr>
                <a:t>印尼</a:t>
              </a:r>
              <a:endParaRPr lang="en-US" altLang="zh-CN" b="1">
                <a:solidFill>
                  <a:schemeClr val="bg1"/>
                </a:solidFill>
                <a:latin typeface="+mn-ea"/>
              </a:endParaRPr>
            </a:p>
            <a:p>
              <a:pPr algn="ctr" defTabSz="913765"/>
              <a:r>
                <a:rPr lang="zh-CN" altLang="en-US" b="1">
                  <a:solidFill>
                    <a:schemeClr val="bg1"/>
                  </a:solidFill>
                  <a:latin typeface="+mn-ea"/>
                </a:rPr>
                <a:t>公司</a:t>
              </a:r>
              <a:endParaRPr lang="zh-CN" altLang="en-US" b="1" dirty="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4428953" y="1495519"/>
              <a:ext cx="3305730" cy="2546038"/>
              <a:chOff x="4428953" y="1495519"/>
              <a:chExt cx="3305730" cy="2546038"/>
            </a:xfrm>
          </p:grpSpPr>
          <p:sp>
            <p:nvSpPr>
              <p:cNvPr id="15" name="3"/>
              <p:cNvSpPr/>
              <p:nvPr>
                <p:custDataLst>
                  <p:tags r:id="rId6"/>
                </p:custDataLst>
              </p:nvPr>
            </p:nvSpPr>
            <p:spPr>
              <a:xfrm>
                <a:off x="4442857" y="1495519"/>
                <a:ext cx="3291826" cy="2127426"/>
              </a:xfrm>
              <a:prstGeom prst="roundRect">
                <a:avLst>
                  <a:gd name="adj" fmla="val 0"/>
                </a:avLst>
              </a:prstGeom>
              <a:solidFill>
                <a:schemeClr val="tx2">
                  <a:lumMod val="75000"/>
                  <a:lumOff val="25000"/>
                  <a:alpha val="20000"/>
                </a:schemeClr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en-US" altLang="zh-CN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 defTabSz="914400"/>
                <a:endParaRPr lang="en-US" altLang="zh-CN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 defTabSz="914400"/>
                <a:r>
                  <a:rPr lang="en-US" altLang="zh-CN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Rp 10,000,000 / </a:t>
                </a:r>
                <a:r>
                  <a:rPr lang="zh-CN" altLang="en-US" dirty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类别</a:t>
                </a:r>
                <a:endParaRPr lang="zh-CN" altLang="en-US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Title-3"/>
              <p:cNvSpPr/>
              <p:nvPr>
                <p:custDataLst>
                  <p:tags r:id="rId7"/>
                </p:custDataLst>
              </p:nvPr>
            </p:nvSpPr>
            <p:spPr>
              <a:xfrm>
                <a:off x="4428953" y="1495522"/>
                <a:ext cx="1543862" cy="732526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rnd">
                <a:noFill/>
                <a:prstDash val="solid"/>
                <a:round/>
              </a:ln>
              <a:effectLst>
                <a:outerShdw blurRad="254000" dist="127000" algn="ctr" rotWithShape="0">
                  <a:schemeClr val="accent3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r>
                  <a:rPr lang="zh-CN" altLang="en-US" b="1">
                    <a:solidFill>
                      <a:schemeClr val="bg1"/>
                    </a:solidFill>
                    <a:latin typeface="+mn-ea"/>
                  </a:rPr>
                  <a:t>非印尼籍</a:t>
                </a:r>
                <a:endParaRPr lang="en-US" altLang="zh-CN" b="1">
                  <a:solidFill>
                    <a:schemeClr val="bg1"/>
                  </a:solidFill>
                  <a:latin typeface="+mn-ea"/>
                </a:endParaRPr>
              </a:p>
              <a:p>
                <a:pPr algn="ctr" defTabSz="913765"/>
                <a:r>
                  <a:rPr lang="zh-CN" altLang="en-US" b="1">
                    <a:solidFill>
                      <a:schemeClr val="bg1"/>
                    </a:solidFill>
                    <a:latin typeface="+mn-ea"/>
                  </a:rPr>
                  <a:t>自然人</a:t>
                </a:r>
                <a:endParaRPr lang="zh-CN" altLang="en-US" b="1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7" name="Body-3"/>
              <p:cNvSpPr/>
              <p:nvPr>
                <p:custDataLst>
                  <p:tags r:id="rId8"/>
                </p:custDataLst>
              </p:nvPr>
            </p:nvSpPr>
            <p:spPr>
              <a:xfrm flipH="1">
                <a:off x="4447080" y="3644482"/>
                <a:ext cx="1543863" cy="397075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CN" altLang="en-US" sz="1400">
                    <a:latin typeface="+mn-ea"/>
                  </a:rPr>
                  <a:t> </a:t>
                </a:r>
                <a:endParaRPr lang="zh-CN" altLang="en-US" sz="1400" dirty="0">
                  <a:latin typeface="+mn-ea"/>
                </a:endParaRPr>
              </a:p>
            </p:txBody>
          </p:sp>
        </p:grpSp>
        <p:sp>
          <p:nvSpPr>
            <p:cNvPr id="11" name="Title-4"/>
            <p:cNvSpPr/>
            <p:nvPr>
              <p:custDataLst>
                <p:tags r:id="rId9"/>
              </p:custDataLst>
            </p:nvPr>
          </p:nvSpPr>
          <p:spPr>
            <a:xfrm>
              <a:off x="6190821" y="1495521"/>
              <a:ext cx="1543862" cy="732526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accent4">
                  <a:alpha val="3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3765"/>
              <a:r>
                <a:rPr lang="zh-CN" altLang="en-US" b="1">
                  <a:solidFill>
                    <a:schemeClr val="bg1"/>
                  </a:solidFill>
                  <a:latin typeface="+mn-ea"/>
                </a:rPr>
                <a:t>印尼</a:t>
              </a:r>
              <a:endParaRPr lang="en-US" altLang="zh-CN" b="1">
                <a:solidFill>
                  <a:schemeClr val="bg1"/>
                </a:solidFill>
                <a:latin typeface="+mn-ea"/>
              </a:endParaRPr>
            </a:p>
            <a:p>
              <a:pPr algn="ctr" defTabSz="913765"/>
              <a:r>
                <a:rPr lang="zh-CN" altLang="en-US" b="1">
                  <a:solidFill>
                    <a:schemeClr val="bg1"/>
                  </a:solidFill>
                  <a:latin typeface="+mn-ea"/>
                </a:rPr>
                <a:t>境外公司</a:t>
              </a:r>
              <a:endParaRPr lang="zh-CN" altLang="en-US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31" name="矩形 30"/>
          <p:cNvSpPr/>
          <p:nvPr/>
        </p:nvSpPr>
        <p:spPr>
          <a:xfrm>
            <a:off x="619626" y="1534160"/>
            <a:ext cx="5254371" cy="64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新注册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6367898" y="1534160"/>
            <a:ext cx="5204476" cy="6480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商标持有人转移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4" name="组合 33"/>
          <p:cNvGrpSpPr>
            <a:grpSpLocks noChangeAspect="1"/>
          </p:cNvGrpSpPr>
          <p:nvPr>
            <p:custDataLst>
              <p:tags r:id="rId10"/>
            </p:custDataLst>
          </p:nvPr>
        </p:nvGrpSpPr>
        <p:grpSpPr>
          <a:xfrm>
            <a:off x="6354886" y="2305775"/>
            <a:ext cx="5218700" cy="1960800"/>
            <a:chOff x="958362" y="1495518"/>
            <a:chExt cx="6776321" cy="2546039"/>
          </a:xfrm>
        </p:grpSpPr>
        <p:grpSp>
          <p:nvGrpSpPr>
            <p:cNvPr id="35" name="组合 34"/>
            <p:cNvGrpSpPr/>
            <p:nvPr/>
          </p:nvGrpSpPr>
          <p:grpSpPr>
            <a:xfrm>
              <a:off x="958362" y="1495518"/>
              <a:ext cx="6757849" cy="2148965"/>
              <a:chOff x="958362" y="1495518"/>
              <a:chExt cx="6757849" cy="2148965"/>
            </a:xfrm>
          </p:grpSpPr>
          <p:sp>
            <p:nvSpPr>
              <p:cNvPr id="42" name="1"/>
              <p:cNvSpPr/>
              <p:nvPr>
                <p:custDataLst>
                  <p:tags r:id="rId11"/>
                </p:custDataLst>
              </p:nvPr>
            </p:nvSpPr>
            <p:spPr>
              <a:xfrm>
                <a:off x="958362" y="1495518"/>
                <a:ext cx="6757849" cy="2148965"/>
              </a:xfrm>
              <a:prstGeom prst="roundRect">
                <a:avLst>
                  <a:gd name="adj" fmla="val 0"/>
                </a:avLst>
              </a:prstGeom>
              <a:solidFill>
                <a:schemeClr val="accent2">
                  <a:lumMod val="60000"/>
                  <a:lumOff val="40000"/>
                  <a:alpha val="20000"/>
                </a:schemeClr>
              </a:solidFill>
              <a:ln w="127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4400"/>
                <a:endParaRPr lang="zh-CN" altLang="en-US" sz="2000" b="1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43" name="Title-1"/>
              <p:cNvSpPr/>
              <p:nvPr>
                <p:custDataLst>
                  <p:tags r:id="rId12"/>
                </p:custDataLst>
              </p:nvPr>
            </p:nvSpPr>
            <p:spPr>
              <a:xfrm>
                <a:off x="975257" y="1495523"/>
                <a:ext cx="1543862" cy="732526"/>
              </a:xfrm>
              <a:prstGeom prst="roundRect">
                <a:avLst>
                  <a:gd name="adj" fmla="val 0"/>
                </a:avLst>
              </a:prstGeom>
              <a:solidFill>
                <a:schemeClr val="accent1"/>
              </a:solidFill>
              <a:ln w="12700" cap="rnd">
                <a:noFill/>
                <a:prstDash val="solid"/>
                <a:round/>
              </a:ln>
              <a:effectLst>
                <a:outerShdw blurRad="254000" dist="127000" algn="ctr" rotWithShape="0">
                  <a:schemeClr val="accent1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r>
                  <a:rPr lang="zh-CN" altLang="en-US" b="1">
                    <a:solidFill>
                      <a:schemeClr val="bg1"/>
                    </a:solidFill>
                    <a:latin typeface="+mn-ea"/>
                  </a:rPr>
                  <a:t>印尼籍</a:t>
                </a:r>
                <a:endParaRPr lang="en-US" altLang="zh-CN" b="1">
                  <a:solidFill>
                    <a:schemeClr val="bg1"/>
                  </a:solidFill>
                  <a:latin typeface="+mn-ea"/>
                </a:endParaRPr>
              </a:p>
              <a:p>
                <a:pPr algn="ctr" defTabSz="913765"/>
                <a:r>
                  <a:rPr lang="zh-CN" altLang="en-US" b="1">
                    <a:solidFill>
                      <a:schemeClr val="bg1"/>
                    </a:solidFill>
                    <a:latin typeface="+mn-ea"/>
                  </a:rPr>
                  <a:t>自然人</a:t>
                </a:r>
                <a:endParaRPr lang="zh-CN" altLang="en-US" b="1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44" name="Body-1"/>
              <p:cNvSpPr/>
              <p:nvPr>
                <p:custDataLst>
                  <p:tags r:id="rId13"/>
                </p:custDataLst>
              </p:nvPr>
            </p:nvSpPr>
            <p:spPr>
              <a:xfrm flipH="1">
                <a:off x="958362" y="2638185"/>
                <a:ext cx="6757848" cy="541926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CN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Rp 10,000,000 / </a:t>
                </a:r>
                <a:r>
                  <a:rPr lang="zh-CN" altLang="en-US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类别</a:t>
                </a:r>
                <a:endPara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36" name="Title-2"/>
            <p:cNvSpPr/>
            <p:nvPr>
              <p:custDataLst>
                <p:tags r:id="rId14"/>
              </p:custDataLst>
            </p:nvPr>
          </p:nvSpPr>
          <p:spPr>
            <a:xfrm>
              <a:off x="2702105" y="1495522"/>
              <a:ext cx="1543862" cy="732526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accent2">
                  <a:alpha val="3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3765"/>
              <a:r>
                <a:rPr lang="zh-CN" altLang="en-US" b="1">
                  <a:solidFill>
                    <a:schemeClr val="bg1"/>
                  </a:solidFill>
                  <a:latin typeface="+mn-ea"/>
                </a:rPr>
                <a:t>印尼</a:t>
              </a:r>
              <a:endParaRPr lang="en-US" altLang="zh-CN" b="1">
                <a:solidFill>
                  <a:schemeClr val="bg1"/>
                </a:solidFill>
                <a:latin typeface="+mn-ea"/>
              </a:endParaRPr>
            </a:p>
            <a:p>
              <a:pPr algn="ctr" defTabSz="913765"/>
              <a:r>
                <a:rPr lang="zh-CN" altLang="en-US" b="1">
                  <a:solidFill>
                    <a:schemeClr val="bg1"/>
                  </a:solidFill>
                  <a:latin typeface="+mn-ea"/>
                </a:rPr>
                <a:t>公司</a:t>
              </a:r>
              <a:endParaRPr lang="zh-CN" altLang="en-US" b="1" dirty="0"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4428953" y="1495522"/>
              <a:ext cx="1561990" cy="2546035"/>
              <a:chOff x="4428953" y="1495522"/>
              <a:chExt cx="1561990" cy="2546035"/>
            </a:xfrm>
          </p:grpSpPr>
          <p:sp>
            <p:nvSpPr>
              <p:cNvPr id="40" name="Title-3"/>
              <p:cNvSpPr/>
              <p:nvPr>
                <p:custDataLst>
                  <p:tags r:id="rId15"/>
                </p:custDataLst>
              </p:nvPr>
            </p:nvSpPr>
            <p:spPr>
              <a:xfrm>
                <a:off x="4428953" y="1495522"/>
                <a:ext cx="1543862" cy="732526"/>
              </a:xfrm>
              <a:prstGeom prst="roundRect">
                <a:avLst>
                  <a:gd name="adj" fmla="val 0"/>
                </a:avLst>
              </a:prstGeom>
              <a:solidFill>
                <a:schemeClr val="accent3"/>
              </a:solidFill>
              <a:ln w="12700" cap="rnd">
                <a:noFill/>
                <a:prstDash val="solid"/>
                <a:round/>
              </a:ln>
              <a:effectLst>
                <a:outerShdw blurRad="254000" dist="127000" algn="ctr" rotWithShape="0">
                  <a:schemeClr val="accent3">
                    <a:alpha val="32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 defTabSz="913765"/>
                <a:r>
                  <a:rPr lang="zh-CN" altLang="en-US" b="1">
                    <a:solidFill>
                      <a:schemeClr val="bg1"/>
                    </a:solidFill>
                    <a:latin typeface="+mn-ea"/>
                  </a:rPr>
                  <a:t>非印尼籍</a:t>
                </a:r>
                <a:endParaRPr lang="en-US" altLang="zh-CN" b="1">
                  <a:solidFill>
                    <a:schemeClr val="bg1"/>
                  </a:solidFill>
                  <a:latin typeface="+mn-ea"/>
                </a:endParaRPr>
              </a:p>
              <a:p>
                <a:pPr algn="ctr" defTabSz="913765"/>
                <a:r>
                  <a:rPr lang="zh-CN" altLang="en-US" b="1">
                    <a:solidFill>
                      <a:schemeClr val="bg1"/>
                    </a:solidFill>
                    <a:latin typeface="+mn-ea"/>
                  </a:rPr>
                  <a:t>自然人</a:t>
                </a:r>
                <a:endParaRPr lang="zh-CN" altLang="en-US" b="1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41" name="Body-3"/>
              <p:cNvSpPr/>
              <p:nvPr>
                <p:custDataLst>
                  <p:tags r:id="rId16"/>
                </p:custDataLst>
              </p:nvPr>
            </p:nvSpPr>
            <p:spPr>
              <a:xfrm flipH="1">
                <a:off x="4447080" y="3644482"/>
                <a:ext cx="1543863" cy="397075"/>
              </a:xfrm>
              <a:prstGeom prst="rect">
                <a:avLst/>
              </a:prstGeom>
              <a:ln>
                <a:noFill/>
              </a:ln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zh-CN" altLang="en-US" sz="1400">
                    <a:latin typeface="+mn-ea"/>
                  </a:rPr>
                  <a:t> </a:t>
                </a:r>
                <a:endParaRPr lang="zh-CN" altLang="en-US" sz="1400" dirty="0">
                  <a:latin typeface="+mn-ea"/>
                </a:endParaRPr>
              </a:p>
            </p:txBody>
          </p:sp>
        </p:grpSp>
        <p:sp>
          <p:nvSpPr>
            <p:cNvPr id="38" name="Title-4"/>
            <p:cNvSpPr/>
            <p:nvPr>
              <p:custDataLst>
                <p:tags r:id="rId17"/>
              </p:custDataLst>
            </p:nvPr>
          </p:nvSpPr>
          <p:spPr>
            <a:xfrm>
              <a:off x="6190821" y="1495521"/>
              <a:ext cx="1543862" cy="732526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 w="12700" cap="rnd">
              <a:noFill/>
              <a:prstDash val="solid"/>
              <a:round/>
            </a:ln>
            <a:effectLst>
              <a:outerShdw blurRad="254000" dist="127000" algn="ctr" rotWithShape="0">
                <a:schemeClr val="accent4">
                  <a:alpha val="3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3765"/>
              <a:r>
                <a:rPr lang="zh-CN" altLang="en-US" b="1">
                  <a:solidFill>
                    <a:schemeClr val="bg1"/>
                  </a:solidFill>
                  <a:latin typeface="+mn-ea"/>
                </a:rPr>
                <a:t>印尼</a:t>
              </a:r>
              <a:endParaRPr lang="en-US" altLang="zh-CN" b="1">
                <a:solidFill>
                  <a:schemeClr val="bg1"/>
                </a:solidFill>
                <a:latin typeface="+mn-ea"/>
              </a:endParaRPr>
            </a:p>
            <a:p>
              <a:pPr algn="ctr" defTabSz="913765"/>
              <a:r>
                <a:rPr lang="zh-CN" altLang="en-US" b="1">
                  <a:solidFill>
                    <a:schemeClr val="bg1"/>
                  </a:solidFill>
                  <a:latin typeface="+mn-ea"/>
                </a:rPr>
                <a:t>境外公司</a:t>
              </a:r>
              <a:endParaRPr lang="zh-CN" altLang="en-US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3246811" y="4551083"/>
            <a:ext cx="5607051" cy="2062456"/>
            <a:chOff x="441633" y="1307798"/>
            <a:chExt cx="12145449" cy="4826302"/>
          </a:xfrm>
        </p:grpSpPr>
        <p:grpSp>
          <p:nvGrpSpPr>
            <p:cNvPr id="46" name="组合 45"/>
            <p:cNvGrpSpPr/>
            <p:nvPr/>
          </p:nvGrpSpPr>
          <p:grpSpPr>
            <a:xfrm>
              <a:off x="796054" y="1662219"/>
              <a:ext cx="4117461" cy="4117461"/>
              <a:chOff x="474220" y="1079166"/>
              <a:chExt cx="5621780" cy="5621780"/>
            </a:xfrm>
          </p:grpSpPr>
          <p:sp>
            <p:nvSpPr>
              <p:cNvPr id="83" name="椭圆 82"/>
              <p:cNvSpPr/>
              <p:nvPr/>
            </p:nvSpPr>
            <p:spPr>
              <a:xfrm>
                <a:off x="474220" y="1079166"/>
                <a:ext cx="5621780" cy="562178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椭圆 83"/>
              <p:cNvSpPr/>
              <p:nvPr/>
            </p:nvSpPr>
            <p:spPr>
              <a:xfrm>
                <a:off x="893334" y="1498280"/>
                <a:ext cx="4783551" cy="4783551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椭圆 84"/>
              <p:cNvSpPr/>
              <p:nvPr/>
            </p:nvSpPr>
            <p:spPr>
              <a:xfrm>
                <a:off x="1305850" y="1910796"/>
                <a:ext cx="3958520" cy="39585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7" name="矩形 46"/>
            <p:cNvSpPr/>
            <p:nvPr/>
          </p:nvSpPr>
          <p:spPr>
            <a:xfrm>
              <a:off x="1664348" y="3287097"/>
              <a:ext cx="2359025" cy="1080331"/>
            </a:xfrm>
            <a:prstGeom prst="rect">
              <a:avLst/>
            </a:prstGeom>
          </p:spPr>
          <p:txBody>
            <a:bodyPr wrap="square" anchor="b" anchorCtr="0">
              <a:spAutoFit/>
            </a:bodyPr>
            <a:lstStyle/>
            <a:p>
              <a:pPr algn="ctr">
                <a:buSzPct val="25000"/>
              </a:pPr>
              <a:r>
                <a:rPr lang="zh-CN" altLang="en-US" sz="240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说明</a:t>
              </a:r>
              <a:endParaRPr lang="en-US" altLang="zh-CN" sz="24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8" name="弧形 47"/>
            <p:cNvSpPr/>
            <p:nvPr/>
          </p:nvSpPr>
          <p:spPr>
            <a:xfrm>
              <a:off x="441633" y="1307798"/>
              <a:ext cx="4826302" cy="4826302"/>
            </a:xfrm>
            <a:prstGeom prst="arc">
              <a:avLst>
                <a:gd name="adj1" fmla="val 16200000"/>
                <a:gd name="adj2" fmla="val 4972270"/>
              </a:avLst>
            </a:prstGeom>
            <a:noFill/>
            <a:ln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grpSp>
          <p:nvGrpSpPr>
            <p:cNvPr id="49" name="组合 48"/>
            <p:cNvGrpSpPr/>
            <p:nvPr/>
          </p:nvGrpSpPr>
          <p:grpSpPr>
            <a:xfrm>
              <a:off x="5094219" y="3208189"/>
              <a:ext cx="7492863" cy="968072"/>
              <a:chOff x="5094219" y="3160582"/>
              <a:chExt cx="7492863" cy="968072"/>
            </a:xfrm>
          </p:grpSpPr>
          <p:grpSp>
            <p:nvGrpSpPr>
              <p:cNvPr id="74" name="组合 73"/>
              <p:cNvGrpSpPr/>
              <p:nvPr/>
            </p:nvGrpSpPr>
            <p:grpSpPr>
              <a:xfrm>
                <a:off x="5094219" y="3471813"/>
                <a:ext cx="1987648" cy="358401"/>
                <a:chOff x="4360179" y="1789982"/>
                <a:chExt cx="1987648" cy="358401"/>
              </a:xfrm>
            </p:grpSpPr>
            <p:grpSp>
              <p:nvGrpSpPr>
                <p:cNvPr id="79" name="组合 78"/>
                <p:cNvGrpSpPr/>
                <p:nvPr/>
              </p:nvGrpSpPr>
              <p:grpSpPr>
                <a:xfrm flipV="1">
                  <a:off x="4360179" y="1789982"/>
                  <a:ext cx="358401" cy="358401"/>
                  <a:chOff x="474220" y="1079166"/>
                  <a:chExt cx="5621780" cy="5621780"/>
                </a:xfrm>
              </p:grpSpPr>
              <p:sp>
                <p:nvSpPr>
                  <p:cNvPr id="81" name="椭圆 80"/>
                  <p:cNvSpPr/>
                  <p:nvPr/>
                </p:nvSpPr>
                <p:spPr>
                  <a:xfrm>
                    <a:off x="474220" y="1079166"/>
                    <a:ext cx="5621780" cy="5621780"/>
                  </a:xfrm>
                  <a:prstGeom prst="ellipse">
                    <a:avLst/>
                  </a:prstGeom>
                  <a:solidFill>
                    <a:schemeClr val="accent2">
                      <a:lumMod val="20000"/>
                      <a:lumOff val="80000"/>
                      <a:alpha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82" name="椭圆 81"/>
                  <p:cNvSpPr/>
                  <p:nvPr/>
                </p:nvSpPr>
                <p:spPr>
                  <a:xfrm>
                    <a:off x="1916605" y="2521552"/>
                    <a:ext cx="2737009" cy="2737009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cxnSp>
              <p:nvCxnSpPr>
                <p:cNvPr id="80" name="直接连接符 79"/>
                <p:cNvCxnSpPr/>
                <p:nvPr/>
              </p:nvCxnSpPr>
              <p:spPr>
                <a:xfrm>
                  <a:off x="4483733" y="1968557"/>
                  <a:ext cx="1864094" cy="0"/>
                </a:xfrm>
                <a:prstGeom prst="line">
                  <a:avLst/>
                </a:prstGeom>
                <a:ln>
                  <a:solidFill>
                    <a:schemeClr val="accent2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5" name="组合 74"/>
              <p:cNvGrpSpPr/>
              <p:nvPr/>
            </p:nvGrpSpPr>
            <p:grpSpPr>
              <a:xfrm>
                <a:off x="6523465" y="3160582"/>
                <a:ext cx="6063617" cy="968072"/>
                <a:chOff x="5084390" y="1589569"/>
                <a:chExt cx="6063617" cy="968072"/>
              </a:xfrm>
            </p:grpSpPr>
            <p:sp>
              <p:nvSpPr>
                <p:cNvPr id="76" name="矩形: 圆角 75"/>
                <p:cNvSpPr/>
                <p:nvPr/>
              </p:nvSpPr>
              <p:spPr>
                <a:xfrm>
                  <a:off x="5084390" y="1708150"/>
                  <a:ext cx="4762500" cy="74370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>
                    <a:lumMod val="20000"/>
                    <a:lumOff val="80000"/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77" name="文本框 76"/>
                <p:cNvSpPr txBox="1"/>
                <p:nvPr/>
              </p:nvSpPr>
              <p:spPr>
                <a:xfrm>
                  <a:off x="5996746" y="1589569"/>
                  <a:ext cx="5151261" cy="968072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txBody>
                <a:bodyPr wrap="square" lIns="91440" tIns="45720" rIns="91440" bIns="45720" anchor="ctr" anchorCtr="0">
                  <a:noAutofit/>
                </a:bodyPr>
                <a:lstStyle/>
                <a:p>
                  <a:pPr>
                    <a:buSzPct val="25000"/>
                  </a:pPr>
                  <a:r>
                    <a:rPr lang="zh-CN" altLang="en-US" sz="140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不保证没有第三方提出异议</a:t>
                  </a:r>
                  <a:endParaRPr lang="en-US" altLang="zh-CN" sz="14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8" name="椭圆 77"/>
                <p:cNvSpPr/>
                <p:nvPr/>
              </p:nvSpPr>
              <p:spPr>
                <a:xfrm>
                  <a:off x="5257997" y="1780734"/>
                  <a:ext cx="598533" cy="598533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sp>
          <p:nvSpPr>
            <p:cNvPr id="50" name="任意多边形: 形状 49"/>
            <p:cNvSpPr/>
            <p:nvPr/>
          </p:nvSpPr>
          <p:spPr>
            <a:xfrm>
              <a:off x="6927845" y="3589346"/>
              <a:ext cx="162386" cy="178001"/>
            </a:xfrm>
            <a:custGeom>
              <a:avLst/>
              <a:gdLst>
                <a:gd name="connsiteX0" fmla="*/ 248770 w 495300"/>
                <a:gd name="connsiteY0" fmla="*/ 621 h 542925"/>
                <a:gd name="connsiteX1" fmla="*/ 496420 w 495300"/>
                <a:gd name="connsiteY1" fmla="*/ 248271 h 542925"/>
                <a:gd name="connsiteX2" fmla="*/ 323827 w 495300"/>
                <a:gd name="connsiteY2" fmla="*/ 484396 h 542925"/>
                <a:gd name="connsiteX3" fmla="*/ 346973 w 495300"/>
                <a:gd name="connsiteY3" fmla="*/ 524496 h 542925"/>
                <a:gd name="connsiteX4" fmla="*/ 420220 w 495300"/>
                <a:gd name="connsiteY4" fmla="*/ 524496 h 542925"/>
                <a:gd name="connsiteX5" fmla="*/ 420220 w 495300"/>
                <a:gd name="connsiteY5" fmla="*/ 543546 h 542925"/>
                <a:gd name="connsiteX6" fmla="*/ 77320 w 495300"/>
                <a:gd name="connsiteY6" fmla="*/ 543546 h 542925"/>
                <a:gd name="connsiteX7" fmla="*/ 77320 w 495300"/>
                <a:gd name="connsiteY7" fmla="*/ 524496 h 542925"/>
                <a:gd name="connsiteX8" fmla="*/ 150567 w 495300"/>
                <a:gd name="connsiteY8" fmla="*/ 524496 h 542925"/>
                <a:gd name="connsiteX9" fmla="*/ 173713 w 495300"/>
                <a:gd name="connsiteY9" fmla="*/ 484396 h 542925"/>
                <a:gd name="connsiteX10" fmla="*/ 1120 w 495300"/>
                <a:gd name="connsiteY10" fmla="*/ 248271 h 542925"/>
                <a:gd name="connsiteX11" fmla="*/ 248770 w 495300"/>
                <a:gd name="connsiteY11" fmla="*/ 621 h 542925"/>
                <a:gd name="connsiteX12" fmla="*/ 192763 w 495300"/>
                <a:gd name="connsiteY12" fmla="*/ 489539 h 542925"/>
                <a:gd name="connsiteX13" fmla="*/ 172570 w 495300"/>
                <a:gd name="connsiteY13" fmla="*/ 524496 h 542925"/>
                <a:gd name="connsiteX14" fmla="*/ 324970 w 495300"/>
                <a:gd name="connsiteY14" fmla="*/ 524496 h 542925"/>
                <a:gd name="connsiteX15" fmla="*/ 304777 w 495300"/>
                <a:gd name="connsiteY15" fmla="*/ 489539 h 542925"/>
                <a:gd name="connsiteX16" fmla="*/ 248770 w 495300"/>
                <a:gd name="connsiteY16" fmla="*/ 495921 h 542925"/>
                <a:gd name="connsiteX17" fmla="*/ 192763 w 495300"/>
                <a:gd name="connsiteY17" fmla="*/ 489539 h 542925"/>
                <a:gd name="connsiteX18" fmla="*/ 248770 w 495300"/>
                <a:gd name="connsiteY18" fmla="*/ 143496 h 542925"/>
                <a:gd name="connsiteX19" fmla="*/ 143995 w 495300"/>
                <a:gd name="connsiteY19" fmla="*/ 248271 h 542925"/>
                <a:gd name="connsiteX20" fmla="*/ 248770 w 495300"/>
                <a:gd name="connsiteY20" fmla="*/ 353046 h 542925"/>
                <a:gd name="connsiteX21" fmla="*/ 353545 w 495300"/>
                <a:gd name="connsiteY21" fmla="*/ 248271 h 542925"/>
                <a:gd name="connsiteX22" fmla="*/ 248770 w 495300"/>
                <a:gd name="connsiteY22" fmla="*/ 143496 h 542925"/>
                <a:gd name="connsiteX23" fmla="*/ 367833 w 495300"/>
                <a:gd name="connsiteY23" fmla="*/ 114921 h 542925"/>
                <a:gd name="connsiteX24" fmla="*/ 353545 w 495300"/>
                <a:gd name="connsiteY24" fmla="*/ 129209 h 542925"/>
                <a:gd name="connsiteX25" fmla="*/ 367833 w 495300"/>
                <a:gd name="connsiteY25" fmla="*/ 143496 h 542925"/>
                <a:gd name="connsiteX26" fmla="*/ 382120 w 495300"/>
                <a:gd name="connsiteY26" fmla="*/ 129209 h 542925"/>
                <a:gd name="connsiteX27" fmla="*/ 367833 w 495300"/>
                <a:gd name="connsiteY27" fmla="*/ 114921 h 54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5300" h="542925">
                  <a:moveTo>
                    <a:pt x="248770" y="621"/>
                  </a:moveTo>
                  <a:cubicBezTo>
                    <a:pt x="385549" y="621"/>
                    <a:pt x="496420" y="111492"/>
                    <a:pt x="496420" y="248271"/>
                  </a:cubicBezTo>
                  <a:cubicBezTo>
                    <a:pt x="496420" y="358856"/>
                    <a:pt x="423935" y="452582"/>
                    <a:pt x="323827" y="484396"/>
                  </a:cubicBezTo>
                  <a:lnTo>
                    <a:pt x="346973" y="524496"/>
                  </a:lnTo>
                  <a:lnTo>
                    <a:pt x="420220" y="524496"/>
                  </a:lnTo>
                  <a:lnTo>
                    <a:pt x="420220" y="543546"/>
                  </a:lnTo>
                  <a:lnTo>
                    <a:pt x="77320" y="543546"/>
                  </a:lnTo>
                  <a:lnTo>
                    <a:pt x="77320" y="524496"/>
                  </a:lnTo>
                  <a:lnTo>
                    <a:pt x="150567" y="524496"/>
                  </a:lnTo>
                  <a:lnTo>
                    <a:pt x="173713" y="484396"/>
                  </a:lnTo>
                  <a:cubicBezTo>
                    <a:pt x="73605" y="452582"/>
                    <a:pt x="1120" y="358856"/>
                    <a:pt x="1120" y="248271"/>
                  </a:cubicBezTo>
                  <a:cubicBezTo>
                    <a:pt x="1120" y="111492"/>
                    <a:pt x="111991" y="621"/>
                    <a:pt x="248770" y="621"/>
                  </a:cubicBezTo>
                  <a:close/>
                  <a:moveTo>
                    <a:pt x="192763" y="489539"/>
                  </a:moveTo>
                  <a:lnTo>
                    <a:pt x="172570" y="524496"/>
                  </a:lnTo>
                  <a:lnTo>
                    <a:pt x="324970" y="524496"/>
                  </a:lnTo>
                  <a:lnTo>
                    <a:pt x="304777" y="489539"/>
                  </a:lnTo>
                  <a:cubicBezTo>
                    <a:pt x="286775" y="493730"/>
                    <a:pt x="268010" y="495921"/>
                    <a:pt x="248770" y="495921"/>
                  </a:cubicBezTo>
                  <a:cubicBezTo>
                    <a:pt x="229530" y="495921"/>
                    <a:pt x="210765" y="493730"/>
                    <a:pt x="192763" y="489539"/>
                  </a:cubicBezTo>
                  <a:close/>
                  <a:moveTo>
                    <a:pt x="248770" y="143496"/>
                  </a:moveTo>
                  <a:cubicBezTo>
                    <a:pt x="190858" y="143496"/>
                    <a:pt x="143995" y="190359"/>
                    <a:pt x="143995" y="248271"/>
                  </a:cubicBezTo>
                  <a:cubicBezTo>
                    <a:pt x="143995" y="306183"/>
                    <a:pt x="190858" y="353046"/>
                    <a:pt x="248770" y="353046"/>
                  </a:cubicBezTo>
                  <a:cubicBezTo>
                    <a:pt x="306682" y="353046"/>
                    <a:pt x="353545" y="306183"/>
                    <a:pt x="353545" y="248271"/>
                  </a:cubicBezTo>
                  <a:cubicBezTo>
                    <a:pt x="353545" y="190359"/>
                    <a:pt x="306682" y="143496"/>
                    <a:pt x="248770" y="143496"/>
                  </a:cubicBezTo>
                  <a:close/>
                  <a:moveTo>
                    <a:pt x="367833" y="114921"/>
                  </a:moveTo>
                  <a:cubicBezTo>
                    <a:pt x="359927" y="114921"/>
                    <a:pt x="353545" y="121303"/>
                    <a:pt x="353545" y="129209"/>
                  </a:cubicBezTo>
                  <a:cubicBezTo>
                    <a:pt x="353545" y="137114"/>
                    <a:pt x="359927" y="143496"/>
                    <a:pt x="367833" y="143496"/>
                  </a:cubicBezTo>
                  <a:cubicBezTo>
                    <a:pt x="375738" y="143496"/>
                    <a:pt x="382120" y="137114"/>
                    <a:pt x="382120" y="129209"/>
                  </a:cubicBezTo>
                  <a:cubicBezTo>
                    <a:pt x="382120" y="121303"/>
                    <a:pt x="375738" y="114921"/>
                    <a:pt x="367833" y="114921"/>
                  </a:cubicBezTo>
                  <a:close/>
                </a:path>
              </a:pathLst>
            </a:custGeom>
            <a:solidFill>
              <a:srgbClr val="FFFFFF"/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grpSp>
          <p:nvGrpSpPr>
            <p:cNvPr id="51" name="组合 50"/>
            <p:cNvGrpSpPr/>
            <p:nvPr/>
          </p:nvGrpSpPr>
          <p:grpSpPr>
            <a:xfrm>
              <a:off x="4360179" y="1478716"/>
              <a:ext cx="6480966" cy="968792"/>
              <a:chOff x="4360179" y="1478716"/>
              <a:chExt cx="6480966" cy="968792"/>
            </a:xfrm>
          </p:grpSpPr>
          <p:grpSp>
            <p:nvGrpSpPr>
              <p:cNvPr id="63" name="组合 62"/>
              <p:cNvGrpSpPr/>
              <p:nvPr/>
            </p:nvGrpSpPr>
            <p:grpSpPr>
              <a:xfrm>
                <a:off x="4360179" y="1760893"/>
                <a:ext cx="1987648" cy="358401"/>
                <a:chOff x="4360179" y="1789982"/>
                <a:chExt cx="1987648" cy="358401"/>
              </a:xfrm>
            </p:grpSpPr>
            <p:grpSp>
              <p:nvGrpSpPr>
                <p:cNvPr id="70" name="组合 69"/>
                <p:cNvGrpSpPr/>
                <p:nvPr/>
              </p:nvGrpSpPr>
              <p:grpSpPr>
                <a:xfrm flipV="1">
                  <a:off x="4360179" y="1789982"/>
                  <a:ext cx="358401" cy="358401"/>
                  <a:chOff x="474220" y="1079166"/>
                  <a:chExt cx="5621780" cy="5621780"/>
                </a:xfrm>
              </p:grpSpPr>
              <p:sp>
                <p:nvSpPr>
                  <p:cNvPr id="72" name="椭圆 71"/>
                  <p:cNvSpPr/>
                  <p:nvPr/>
                </p:nvSpPr>
                <p:spPr>
                  <a:xfrm>
                    <a:off x="474220" y="1079166"/>
                    <a:ext cx="5621780" cy="5621780"/>
                  </a:xfrm>
                  <a:prstGeom prst="ellipse">
                    <a:avLst/>
                  </a:prstGeom>
                  <a:solidFill>
                    <a:schemeClr val="accent2">
                      <a:lumMod val="20000"/>
                      <a:lumOff val="80000"/>
                      <a:alpha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73" name="椭圆 72"/>
                  <p:cNvSpPr/>
                  <p:nvPr/>
                </p:nvSpPr>
                <p:spPr>
                  <a:xfrm>
                    <a:off x="1916605" y="2521552"/>
                    <a:ext cx="2737009" cy="2737009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cxnSp>
              <p:nvCxnSpPr>
                <p:cNvPr id="71" name="直接连接符 70"/>
                <p:cNvCxnSpPr/>
                <p:nvPr/>
              </p:nvCxnSpPr>
              <p:spPr>
                <a:xfrm>
                  <a:off x="4483733" y="1968557"/>
                  <a:ext cx="1864094" cy="0"/>
                </a:xfrm>
                <a:prstGeom prst="line">
                  <a:avLst/>
                </a:prstGeom>
                <a:ln>
                  <a:solidFill>
                    <a:schemeClr val="accent2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" name="组合 63"/>
              <p:cNvGrpSpPr/>
              <p:nvPr/>
            </p:nvGrpSpPr>
            <p:grpSpPr>
              <a:xfrm>
                <a:off x="5789425" y="1478716"/>
                <a:ext cx="5051720" cy="968792"/>
                <a:chOff x="5267935" y="1373818"/>
                <a:chExt cx="5051720" cy="968792"/>
              </a:xfrm>
            </p:grpSpPr>
            <p:grpSp>
              <p:nvGrpSpPr>
                <p:cNvPr id="65" name="组合 64"/>
                <p:cNvGrpSpPr/>
                <p:nvPr/>
              </p:nvGrpSpPr>
              <p:grpSpPr>
                <a:xfrm>
                  <a:off x="5267935" y="1373818"/>
                  <a:ext cx="5051720" cy="968792"/>
                  <a:chOff x="5084390" y="1618623"/>
                  <a:chExt cx="5051720" cy="968792"/>
                </a:xfrm>
              </p:grpSpPr>
              <p:sp>
                <p:nvSpPr>
                  <p:cNvPr id="67" name="矩形: 圆角 66"/>
                  <p:cNvSpPr/>
                  <p:nvPr/>
                </p:nvSpPr>
                <p:spPr>
                  <a:xfrm>
                    <a:off x="5084390" y="1708150"/>
                    <a:ext cx="4762500" cy="743701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accent2">
                      <a:lumMod val="20000"/>
                      <a:lumOff val="80000"/>
                      <a:alpha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68" name="文本框 67"/>
                  <p:cNvSpPr txBox="1"/>
                  <p:nvPr/>
                </p:nvSpPr>
                <p:spPr>
                  <a:xfrm>
                    <a:off x="5992037" y="1618623"/>
                    <a:ext cx="4144073" cy="968792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noFill/>
                  </a:ln>
                </p:spPr>
                <p:txBody>
                  <a:bodyPr wrap="square" lIns="91440" tIns="45720" rIns="91440" bIns="45720" anchor="ctr" anchorCtr="0">
                    <a:noAutofit/>
                  </a:bodyPr>
                  <a:lstStyle/>
                  <a:p>
                    <a:pPr>
                      <a:buSzPct val="25000"/>
                    </a:pPr>
                    <a:r>
                      <a:rPr lang="zh-CN" altLang="en-US" sz="1400">
                        <a:latin typeface="微软雅黑" panose="020B0503020204020204" pitchFamily="34" charset="-122"/>
                        <a:ea typeface="微软雅黑" panose="020B0503020204020204" pitchFamily="34" charset="-122"/>
                      </a:rPr>
                      <a:t>免费查询</a:t>
                    </a:r>
                    <a:endParaRPr lang="en-US" altLang="zh-CN" sz="1400" dirty="0">
                      <a:latin typeface="微软雅黑" panose="020B0503020204020204" pitchFamily="34" charset="-122"/>
                      <a:ea typeface="微软雅黑" panose="020B0503020204020204" pitchFamily="34" charset="-122"/>
                    </a:endParaRPr>
                  </a:p>
                </p:txBody>
              </p:sp>
              <p:sp>
                <p:nvSpPr>
                  <p:cNvPr id="69" name="椭圆 68"/>
                  <p:cNvSpPr/>
                  <p:nvPr/>
                </p:nvSpPr>
                <p:spPr>
                  <a:xfrm>
                    <a:off x="5257997" y="1780734"/>
                    <a:ext cx="598533" cy="598533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dirty="0"/>
                  </a:p>
                </p:txBody>
              </p:sp>
            </p:grpSp>
            <p:sp>
              <p:nvSpPr>
                <p:cNvPr id="66" name="任意多边形: 形状 65"/>
                <p:cNvSpPr/>
                <p:nvPr/>
              </p:nvSpPr>
              <p:spPr>
                <a:xfrm>
                  <a:off x="5651807" y="1768445"/>
                  <a:ext cx="178001" cy="133500"/>
                </a:xfrm>
                <a:custGeom>
                  <a:avLst/>
                  <a:gdLst>
                    <a:gd name="connsiteX0" fmla="*/ 505433 w 533400"/>
                    <a:gd name="connsiteY0" fmla="*/ 621 h 400050"/>
                    <a:gd name="connsiteX1" fmla="*/ 534008 w 533400"/>
                    <a:gd name="connsiteY1" fmla="*/ 29196 h 400050"/>
                    <a:gd name="connsiteX2" fmla="*/ 534008 w 533400"/>
                    <a:gd name="connsiteY2" fmla="*/ 372096 h 400050"/>
                    <a:gd name="connsiteX3" fmla="*/ 505433 w 533400"/>
                    <a:gd name="connsiteY3" fmla="*/ 400671 h 400050"/>
                    <a:gd name="connsiteX4" fmla="*/ 29183 w 533400"/>
                    <a:gd name="connsiteY4" fmla="*/ 400671 h 400050"/>
                    <a:gd name="connsiteX5" fmla="*/ 608 w 533400"/>
                    <a:gd name="connsiteY5" fmla="*/ 372096 h 400050"/>
                    <a:gd name="connsiteX6" fmla="*/ 608 w 533400"/>
                    <a:gd name="connsiteY6" fmla="*/ 29196 h 400050"/>
                    <a:gd name="connsiteX7" fmla="*/ 29183 w 533400"/>
                    <a:gd name="connsiteY7" fmla="*/ 621 h 400050"/>
                    <a:gd name="connsiteX8" fmla="*/ 505433 w 533400"/>
                    <a:gd name="connsiteY8" fmla="*/ 621 h 400050"/>
                    <a:gd name="connsiteX9" fmla="*/ 391419 w 533400"/>
                    <a:gd name="connsiteY9" fmla="*/ 198646 h 400050"/>
                    <a:gd name="connsiteX10" fmla="*/ 351414 w 533400"/>
                    <a:gd name="connsiteY10" fmla="*/ 204170 h 400050"/>
                    <a:gd name="connsiteX11" fmla="*/ 351414 w 533400"/>
                    <a:gd name="connsiteY11" fmla="*/ 204170 h 400050"/>
                    <a:gd name="connsiteX12" fmla="*/ 267118 w 533400"/>
                    <a:gd name="connsiteY12" fmla="*/ 315613 h 400050"/>
                    <a:gd name="connsiteX13" fmla="*/ 264641 w 533400"/>
                    <a:gd name="connsiteY13" fmla="*/ 318470 h 400050"/>
                    <a:gd name="connsiteX14" fmla="*/ 224255 w 533400"/>
                    <a:gd name="connsiteY14" fmla="*/ 318756 h 400050"/>
                    <a:gd name="connsiteX15" fmla="*/ 224255 w 533400"/>
                    <a:gd name="connsiteY15" fmla="*/ 318756 h 400050"/>
                    <a:gd name="connsiteX16" fmla="*/ 162152 w 533400"/>
                    <a:gd name="connsiteY16" fmla="*/ 257415 h 400050"/>
                    <a:gd name="connsiteX17" fmla="*/ 160247 w 533400"/>
                    <a:gd name="connsiteY17" fmla="*/ 255701 h 400050"/>
                    <a:gd name="connsiteX18" fmla="*/ 120052 w 533400"/>
                    <a:gd name="connsiteY18" fmla="*/ 259606 h 400050"/>
                    <a:gd name="connsiteX19" fmla="*/ 120052 w 533400"/>
                    <a:gd name="connsiteY19" fmla="*/ 259606 h 400050"/>
                    <a:gd name="connsiteX20" fmla="*/ 32517 w 533400"/>
                    <a:gd name="connsiteY20" fmla="*/ 366095 h 400050"/>
                    <a:gd name="connsiteX21" fmla="*/ 30326 w 533400"/>
                    <a:gd name="connsiteY21" fmla="*/ 372096 h 400050"/>
                    <a:gd name="connsiteX22" fmla="*/ 39851 w 533400"/>
                    <a:gd name="connsiteY22" fmla="*/ 381621 h 400050"/>
                    <a:gd name="connsiteX23" fmla="*/ 39851 w 533400"/>
                    <a:gd name="connsiteY23" fmla="*/ 381621 h 400050"/>
                    <a:gd name="connsiteX24" fmla="*/ 497242 w 533400"/>
                    <a:gd name="connsiteY24" fmla="*/ 381621 h 400050"/>
                    <a:gd name="connsiteX25" fmla="*/ 502480 w 533400"/>
                    <a:gd name="connsiteY25" fmla="*/ 380002 h 400050"/>
                    <a:gd name="connsiteX26" fmla="*/ 505147 w 533400"/>
                    <a:gd name="connsiteY26" fmla="*/ 366762 h 400050"/>
                    <a:gd name="connsiteX27" fmla="*/ 505147 w 533400"/>
                    <a:gd name="connsiteY27" fmla="*/ 366762 h 400050"/>
                    <a:gd name="connsiteX28" fmla="*/ 397991 w 533400"/>
                    <a:gd name="connsiteY28" fmla="*/ 205504 h 400050"/>
                    <a:gd name="connsiteX29" fmla="*/ 391419 w 533400"/>
                    <a:gd name="connsiteY29" fmla="*/ 198646 h 400050"/>
                    <a:gd name="connsiteX30" fmla="*/ 95858 w 533400"/>
                    <a:gd name="connsiteY30" fmla="*/ 57771 h 400050"/>
                    <a:gd name="connsiteX31" fmla="*/ 57758 w 533400"/>
                    <a:gd name="connsiteY31" fmla="*/ 95871 h 400050"/>
                    <a:gd name="connsiteX32" fmla="*/ 95858 w 533400"/>
                    <a:gd name="connsiteY32" fmla="*/ 133971 h 400050"/>
                    <a:gd name="connsiteX33" fmla="*/ 133958 w 533400"/>
                    <a:gd name="connsiteY33" fmla="*/ 95871 h 400050"/>
                    <a:gd name="connsiteX34" fmla="*/ 95858 w 533400"/>
                    <a:gd name="connsiteY34" fmla="*/ 57771 h 400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533400" h="400050">
                      <a:moveTo>
                        <a:pt x="505433" y="621"/>
                      </a:moveTo>
                      <a:cubicBezTo>
                        <a:pt x="521245" y="621"/>
                        <a:pt x="534008" y="13385"/>
                        <a:pt x="534008" y="29196"/>
                      </a:cubicBezTo>
                      <a:lnTo>
                        <a:pt x="534008" y="372096"/>
                      </a:lnTo>
                      <a:cubicBezTo>
                        <a:pt x="534008" y="387907"/>
                        <a:pt x="521245" y="400671"/>
                        <a:pt x="505433" y="400671"/>
                      </a:cubicBezTo>
                      <a:lnTo>
                        <a:pt x="29183" y="400671"/>
                      </a:lnTo>
                      <a:cubicBezTo>
                        <a:pt x="13371" y="400671"/>
                        <a:pt x="608" y="387907"/>
                        <a:pt x="608" y="372096"/>
                      </a:cubicBezTo>
                      <a:lnTo>
                        <a:pt x="608" y="29196"/>
                      </a:lnTo>
                      <a:cubicBezTo>
                        <a:pt x="608" y="13385"/>
                        <a:pt x="13371" y="621"/>
                        <a:pt x="29183" y="621"/>
                      </a:cubicBezTo>
                      <a:lnTo>
                        <a:pt x="505433" y="621"/>
                      </a:lnTo>
                      <a:close/>
                      <a:moveTo>
                        <a:pt x="391419" y="198646"/>
                      </a:moveTo>
                      <a:cubicBezTo>
                        <a:pt x="378846" y="189121"/>
                        <a:pt x="360939" y="191597"/>
                        <a:pt x="351414" y="204170"/>
                      </a:cubicBezTo>
                      <a:lnTo>
                        <a:pt x="351414" y="204170"/>
                      </a:lnTo>
                      <a:lnTo>
                        <a:pt x="267118" y="315613"/>
                      </a:lnTo>
                      <a:cubicBezTo>
                        <a:pt x="266355" y="316660"/>
                        <a:pt x="265498" y="317518"/>
                        <a:pt x="264641" y="318470"/>
                      </a:cubicBezTo>
                      <a:cubicBezTo>
                        <a:pt x="253592" y="329710"/>
                        <a:pt x="235495" y="329805"/>
                        <a:pt x="224255" y="318756"/>
                      </a:cubicBezTo>
                      <a:lnTo>
                        <a:pt x="224255" y="318756"/>
                      </a:lnTo>
                      <a:lnTo>
                        <a:pt x="162152" y="257415"/>
                      </a:lnTo>
                      <a:cubicBezTo>
                        <a:pt x="161485" y="256844"/>
                        <a:pt x="160914" y="256177"/>
                        <a:pt x="160247" y="255701"/>
                      </a:cubicBezTo>
                      <a:cubicBezTo>
                        <a:pt x="148055" y="245699"/>
                        <a:pt x="130053" y="247414"/>
                        <a:pt x="120052" y="259606"/>
                      </a:cubicBezTo>
                      <a:lnTo>
                        <a:pt x="120052" y="259606"/>
                      </a:lnTo>
                      <a:lnTo>
                        <a:pt x="32517" y="366095"/>
                      </a:lnTo>
                      <a:cubicBezTo>
                        <a:pt x="31088" y="367810"/>
                        <a:pt x="30326" y="369905"/>
                        <a:pt x="30326" y="372096"/>
                      </a:cubicBezTo>
                      <a:cubicBezTo>
                        <a:pt x="30326" y="377335"/>
                        <a:pt x="34612" y="381621"/>
                        <a:pt x="39851" y="381621"/>
                      </a:cubicBezTo>
                      <a:lnTo>
                        <a:pt x="39851" y="381621"/>
                      </a:lnTo>
                      <a:lnTo>
                        <a:pt x="497242" y="381621"/>
                      </a:lnTo>
                      <a:cubicBezTo>
                        <a:pt x="499146" y="381621"/>
                        <a:pt x="500956" y="381050"/>
                        <a:pt x="502480" y="380002"/>
                      </a:cubicBezTo>
                      <a:cubicBezTo>
                        <a:pt x="506862" y="377049"/>
                        <a:pt x="508005" y="371144"/>
                        <a:pt x="505147" y="366762"/>
                      </a:cubicBezTo>
                      <a:lnTo>
                        <a:pt x="505147" y="366762"/>
                      </a:lnTo>
                      <a:lnTo>
                        <a:pt x="397991" y="205504"/>
                      </a:lnTo>
                      <a:cubicBezTo>
                        <a:pt x="396181" y="202932"/>
                        <a:pt x="393990" y="200551"/>
                        <a:pt x="391419" y="198646"/>
                      </a:cubicBezTo>
                      <a:close/>
                      <a:moveTo>
                        <a:pt x="95858" y="57771"/>
                      </a:moveTo>
                      <a:cubicBezTo>
                        <a:pt x="74808" y="57771"/>
                        <a:pt x="57758" y="74821"/>
                        <a:pt x="57758" y="95871"/>
                      </a:cubicBezTo>
                      <a:cubicBezTo>
                        <a:pt x="57758" y="116921"/>
                        <a:pt x="74808" y="133971"/>
                        <a:pt x="95858" y="133971"/>
                      </a:cubicBezTo>
                      <a:cubicBezTo>
                        <a:pt x="116908" y="133971"/>
                        <a:pt x="133958" y="116921"/>
                        <a:pt x="133958" y="95871"/>
                      </a:cubicBezTo>
                      <a:cubicBezTo>
                        <a:pt x="133958" y="74821"/>
                        <a:pt x="116908" y="57771"/>
                        <a:pt x="95858" y="5777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rnd">
                  <a:noFill/>
                  <a:prstDash val="solid"/>
                  <a:round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algn="ctr" defTabSz="914400"/>
                  <a:endParaRPr lang="zh-CN" altLang="en-US" sz="2000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52" name="组合 51"/>
            <p:cNvGrpSpPr/>
            <p:nvPr/>
          </p:nvGrpSpPr>
          <p:grpSpPr>
            <a:xfrm>
              <a:off x="4360179" y="4936942"/>
              <a:ext cx="6925787" cy="968791"/>
              <a:chOff x="4360179" y="4936942"/>
              <a:chExt cx="6925787" cy="968791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4360179" y="5277946"/>
                <a:ext cx="1987648" cy="358401"/>
                <a:chOff x="4360179" y="1789982"/>
                <a:chExt cx="1987648" cy="358401"/>
              </a:xfrm>
            </p:grpSpPr>
            <p:grpSp>
              <p:nvGrpSpPr>
                <p:cNvPr id="59" name="组合 58"/>
                <p:cNvGrpSpPr/>
                <p:nvPr/>
              </p:nvGrpSpPr>
              <p:grpSpPr>
                <a:xfrm flipV="1">
                  <a:off x="4360179" y="1789982"/>
                  <a:ext cx="358401" cy="358401"/>
                  <a:chOff x="474220" y="1079166"/>
                  <a:chExt cx="5621780" cy="5621780"/>
                </a:xfrm>
              </p:grpSpPr>
              <p:sp>
                <p:nvSpPr>
                  <p:cNvPr id="61" name="椭圆 60"/>
                  <p:cNvSpPr/>
                  <p:nvPr/>
                </p:nvSpPr>
                <p:spPr>
                  <a:xfrm>
                    <a:off x="474220" y="1079166"/>
                    <a:ext cx="5621780" cy="5621780"/>
                  </a:xfrm>
                  <a:prstGeom prst="ellipse">
                    <a:avLst/>
                  </a:prstGeom>
                  <a:solidFill>
                    <a:schemeClr val="accent2">
                      <a:lumMod val="20000"/>
                      <a:lumOff val="80000"/>
                      <a:alpha val="4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62" name="椭圆 61"/>
                  <p:cNvSpPr/>
                  <p:nvPr/>
                </p:nvSpPr>
                <p:spPr>
                  <a:xfrm>
                    <a:off x="1916605" y="2521552"/>
                    <a:ext cx="2737009" cy="2737009"/>
                  </a:xfrm>
                  <a:prstGeom prst="ellipse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cxnSp>
              <p:nvCxnSpPr>
                <p:cNvPr id="60" name="直接连接符 59"/>
                <p:cNvCxnSpPr/>
                <p:nvPr/>
              </p:nvCxnSpPr>
              <p:spPr>
                <a:xfrm>
                  <a:off x="4483733" y="1968557"/>
                  <a:ext cx="1864094" cy="0"/>
                </a:xfrm>
                <a:prstGeom prst="line">
                  <a:avLst/>
                </a:prstGeom>
                <a:ln>
                  <a:solidFill>
                    <a:schemeClr val="accent2">
                      <a:alpha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5" name="组合 54"/>
              <p:cNvGrpSpPr/>
              <p:nvPr/>
            </p:nvGrpSpPr>
            <p:grpSpPr>
              <a:xfrm>
                <a:off x="5789425" y="4936942"/>
                <a:ext cx="5496541" cy="968791"/>
                <a:chOff x="5084390" y="1559796"/>
                <a:chExt cx="5496541" cy="968791"/>
              </a:xfrm>
            </p:grpSpPr>
            <p:sp>
              <p:nvSpPr>
                <p:cNvPr id="56" name="矩形: 圆角 55"/>
                <p:cNvSpPr/>
                <p:nvPr/>
              </p:nvSpPr>
              <p:spPr>
                <a:xfrm>
                  <a:off x="5084390" y="1708150"/>
                  <a:ext cx="5496541" cy="81626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>
                    <a:lumMod val="20000"/>
                    <a:lumOff val="80000"/>
                    <a:alpha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57" name="文本框 56"/>
                <p:cNvSpPr txBox="1"/>
                <p:nvPr/>
              </p:nvSpPr>
              <p:spPr>
                <a:xfrm>
                  <a:off x="6030137" y="1559796"/>
                  <a:ext cx="4144074" cy="968791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</a:schemeClr>
                </a:solidFill>
                <a:ln>
                  <a:noFill/>
                </a:ln>
              </p:spPr>
              <p:txBody>
                <a:bodyPr wrap="square" lIns="91440" tIns="45720" rIns="91440" bIns="45720" anchor="ctr" anchorCtr="0">
                  <a:noAutofit/>
                </a:bodyPr>
                <a:lstStyle/>
                <a:p>
                  <a:pPr>
                    <a:buSzPct val="25000"/>
                  </a:pPr>
                  <a:r>
                    <a:rPr lang="zh-CN" altLang="en-US" sz="1600"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全程跟进申请进度</a:t>
                  </a:r>
                  <a:endParaRPr lang="en-US" altLang="zh-CN" sz="1600" dirty="0"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58" name="椭圆 57"/>
                <p:cNvSpPr/>
                <p:nvPr/>
              </p:nvSpPr>
              <p:spPr>
                <a:xfrm>
                  <a:off x="5257997" y="1780734"/>
                  <a:ext cx="598533" cy="598533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/>
                </a:p>
              </p:txBody>
            </p:sp>
          </p:grpSp>
        </p:grpSp>
        <p:sp>
          <p:nvSpPr>
            <p:cNvPr id="53" name="任意多边形: 形状 52"/>
            <p:cNvSpPr/>
            <p:nvPr/>
          </p:nvSpPr>
          <p:spPr>
            <a:xfrm>
              <a:off x="6187920" y="5389853"/>
              <a:ext cx="178001" cy="148188"/>
            </a:xfrm>
            <a:custGeom>
              <a:avLst/>
              <a:gdLst>
                <a:gd name="connsiteX0" fmla="*/ 483573 w 526297"/>
                <a:gd name="connsiteY0" fmla="*/ 133971 h 438150"/>
                <a:gd name="connsiteX1" fmla="*/ 527674 w 526297"/>
                <a:gd name="connsiteY1" fmla="*/ 178072 h 438150"/>
                <a:gd name="connsiteX2" fmla="*/ 527579 w 526297"/>
                <a:gd name="connsiteY2" fmla="*/ 181501 h 438150"/>
                <a:gd name="connsiteX3" fmla="*/ 514244 w 526297"/>
                <a:gd name="connsiteY3" fmla="*/ 355237 h 438150"/>
                <a:gd name="connsiteX4" fmla="*/ 485764 w 526297"/>
                <a:gd name="connsiteY4" fmla="*/ 381621 h 438150"/>
                <a:gd name="connsiteX5" fmla="*/ 454998 w 526297"/>
                <a:gd name="connsiteY5" fmla="*/ 381621 h 438150"/>
                <a:gd name="connsiteX6" fmla="*/ 454998 w 526297"/>
                <a:gd name="connsiteY6" fmla="*/ 438771 h 438150"/>
                <a:gd name="connsiteX7" fmla="*/ 435948 w 526297"/>
                <a:gd name="connsiteY7" fmla="*/ 438771 h 438150"/>
                <a:gd name="connsiteX8" fmla="*/ 435948 w 526297"/>
                <a:gd name="connsiteY8" fmla="*/ 381621 h 438150"/>
                <a:gd name="connsiteX9" fmla="*/ 93048 w 526297"/>
                <a:gd name="connsiteY9" fmla="*/ 381621 h 438150"/>
                <a:gd name="connsiteX10" fmla="*/ 93048 w 526297"/>
                <a:gd name="connsiteY10" fmla="*/ 438771 h 438150"/>
                <a:gd name="connsiteX11" fmla="*/ 73998 w 526297"/>
                <a:gd name="connsiteY11" fmla="*/ 438771 h 438150"/>
                <a:gd name="connsiteX12" fmla="*/ 73998 w 526297"/>
                <a:gd name="connsiteY12" fmla="*/ 381621 h 438150"/>
                <a:gd name="connsiteX13" fmla="*/ 43328 w 526297"/>
                <a:gd name="connsiteY13" fmla="*/ 381621 h 438150"/>
                <a:gd name="connsiteX14" fmla="*/ 14848 w 526297"/>
                <a:gd name="connsiteY14" fmla="*/ 355237 h 438150"/>
                <a:gd name="connsiteX15" fmla="*/ 1513 w 526297"/>
                <a:gd name="connsiteY15" fmla="*/ 181501 h 438150"/>
                <a:gd name="connsiteX16" fmla="*/ 42089 w 526297"/>
                <a:gd name="connsiteY16" fmla="*/ 134162 h 438150"/>
                <a:gd name="connsiteX17" fmla="*/ 45518 w 526297"/>
                <a:gd name="connsiteY17" fmla="*/ 134066 h 438150"/>
                <a:gd name="connsiteX18" fmla="*/ 101906 w 526297"/>
                <a:gd name="connsiteY18" fmla="*/ 180834 h 438150"/>
                <a:gd name="connsiteX19" fmla="*/ 121623 w 526297"/>
                <a:gd name="connsiteY19" fmla="*/ 286371 h 438150"/>
                <a:gd name="connsiteX20" fmla="*/ 407373 w 526297"/>
                <a:gd name="connsiteY20" fmla="*/ 286371 h 438150"/>
                <a:gd name="connsiteX21" fmla="*/ 427185 w 526297"/>
                <a:gd name="connsiteY21" fmla="*/ 180739 h 438150"/>
                <a:gd name="connsiteX22" fmla="*/ 483573 w 526297"/>
                <a:gd name="connsiteY22" fmla="*/ 133971 h 438150"/>
                <a:gd name="connsiteX23" fmla="*/ 416898 w 526297"/>
                <a:gd name="connsiteY23" fmla="*/ 621 h 438150"/>
                <a:gd name="connsiteX24" fmla="*/ 483573 w 526297"/>
                <a:gd name="connsiteY24" fmla="*/ 67296 h 438150"/>
                <a:gd name="connsiteX25" fmla="*/ 483573 w 526297"/>
                <a:gd name="connsiteY25" fmla="*/ 115397 h 438150"/>
                <a:gd name="connsiteX26" fmla="*/ 476429 w 526297"/>
                <a:gd name="connsiteY26" fmla="*/ 114921 h 438150"/>
                <a:gd name="connsiteX27" fmla="*/ 412040 w 526297"/>
                <a:gd name="connsiteY27" fmla="*/ 166451 h 438150"/>
                <a:gd name="connsiteX28" fmla="*/ 411564 w 526297"/>
                <a:gd name="connsiteY28" fmla="*/ 168737 h 438150"/>
                <a:gd name="connsiteX29" fmla="*/ 393086 w 526297"/>
                <a:gd name="connsiteY29" fmla="*/ 267321 h 438150"/>
                <a:gd name="connsiteX30" fmla="*/ 135911 w 526297"/>
                <a:gd name="connsiteY30" fmla="*/ 267321 h 438150"/>
                <a:gd name="connsiteX31" fmla="*/ 117432 w 526297"/>
                <a:gd name="connsiteY31" fmla="*/ 168737 h 438150"/>
                <a:gd name="connsiteX32" fmla="*/ 52567 w 526297"/>
                <a:gd name="connsiteY32" fmla="*/ 114921 h 438150"/>
                <a:gd name="connsiteX33" fmla="*/ 54948 w 526297"/>
                <a:gd name="connsiteY33" fmla="*/ 67296 h 438150"/>
                <a:gd name="connsiteX34" fmla="*/ 121623 w 526297"/>
                <a:gd name="connsiteY34" fmla="*/ 621 h 438150"/>
                <a:gd name="connsiteX35" fmla="*/ 416898 w 526297"/>
                <a:gd name="connsiteY35" fmla="*/ 621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26297" h="438150">
                  <a:moveTo>
                    <a:pt x="483573" y="133971"/>
                  </a:moveTo>
                  <a:cubicBezTo>
                    <a:pt x="507957" y="133971"/>
                    <a:pt x="527674" y="153688"/>
                    <a:pt x="527674" y="178072"/>
                  </a:cubicBezTo>
                  <a:cubicBezTo>
                    <a:pt x="527674" y="179215"/>
                    <a:pt x="527674" y="180358"/>
                    <a:pt x="527579" y="181501"/>
                  </a:cubicBezTo>
                  <a:lnTo>
                    <a:pt x="514244" y="355237"/>
                  </a:lnTo>
                  <a:cubicBezTo>
                    <a:pt x="513101" y="370096"/>
                    <a:pt x="500718" y="381621"/>
                    <a:pt x="485764" y="381621"/>
                  </a:cubicBezTo>
                  <a:lnTo>
                    <a:pt x="454998" y="381621"/>
                  </a:lnTo>
                  <a:lnTo>
                    <a:pt x="454998" y="438771"/>
                  </a:lnTo>
                  <a:lnTo>
                    <a:pt x="435948" y="438771"/>
                  </a:lnTo>
                  <a:lnTo>
                    <a:pt x="435948" y="381621"/>
                  </a:lnTo>
                  <a:lnTo>
                    <a:pt x="93048" y="381621"/>
                  </a:lnTo>
                  <a:lnTo>
                    <a:pt x="93048" y="438771"/>
                  </a:lnTo>
                  <a:lnTo>
                    <a:pt x="73998" y="438771"/>
                  </a:lnTo>
                  <a:lnTo>
                    <a:pt x="73998" y="381621"/>
                  </a:lnTo>
                  <a:lnTo>
                    <a:pt x="43328" y="381621"/>
                  </a:lnTo>
                  <a:cubicBezTo>
                    <a:pt x="28373" y="381621"/>
                    <a:pt x="15991" y="370096"/>
                    <a:pt x="14848" y="355237"/>
                  </a:cubicBezTo>
                  <a:lnTo>
                    <a:pt x="1513" y="181501"/>
                  </a:lnTo>
                  <a:cubicBezTo>
                    <a:pt x="-392" y="157212"/>
                    <a:pt x="17801" y="135971"/>
                    <a:pt x="42089" y="134162"/>
                  </a:cubicBezTo>
                  <a:cubicBezTo>
                    <a:pt x="43232" y="134066"/>
                    <a:pt x="44375" y="134066"/>
                    <a:pt x="45518" y="134066"/>
                  </a:cubicBezTo>
                  <a:cubicBezTo>
                    <a:pt x="73141" y="134066"/>
                    <a:pt x="96858" y="153688"/>
                    <a:pt x="101906" y="180834"/>
                  </a:cubicBezTo>
                  <a:lnTo>
                    <a:pt x="121623" y="286371"/>
                  </a:lnTo>
                  <a:lnTo>
                    <a:pt x="407373" y="286371"/>
                  </a:lnTo>
                  <a:lnTo>
                    <a:pt x="427185" y="180739"/>
                  </a:lnTo>
                  <a:cubicBezTo>
                    <a:pt x="432233" y="153592"/>
                    <a:pt x="455951" y="133971"/>
                    <a:pt x="483573" y="133971"/>
                  </a:cubicBezTo>
                  <a:close/>
                  <a:moveTo>
                    <a:pt x="416898" y="621"/>
                  </a:moveTo>
                  <a:cubicBezTo>
                    <a:pt x="453760" y="621"/>
                    <a:pt x="483573" y="30434"/>
                    <a:pt x="483573" y="67296"/>
                  </a:cubicBezTo>
                  <a:lnTo>
                    <a:pt x="483573" y="115397"/>
                  </a:lnTo>
                  <a:cubicBezTo>
                    <a:pt x="481192" y="115112"/>
                    <a:pt x="478811" y="114921"/>
                    <a:pt x="476429" y="114921"/>
                  </a:cubicBezTo>
                  <a:cubicBezTo>
                    <a:pt x="445473" y="114921"/>
                    <a:pt x="418803" y="136448"/>
                    <a:pt x="412040" y="166451"/>
                  </a:cubicBezTo>
                  <a:lnTo>
                    <a:pt x="411564" y="168737"/>
                  </a:lnTo>
                  <a:lnTo>
                    <a:pt x="393086" y="267321"/>
                  </a:lnTo>
                  <a:lnTo>
                    <a:pt x="135911" y="267321"/>
                  </a:lnTo>
                  <a:lnTo>
                    <a:pt x="117432" y="168737"/>
                  </a:lnTo>
                  <a:cubicBezTo>
                    <a:pt x="111622" y="137495"/>
                    <a:pt x="84285" y="114921"/>
                    <a:pt x="52567" y="114921"/>
                  </a:cubicBezTo>
                  <a:lnTo>
                    <a:pt x="54948" y="67296"/>
                  </a:lnTo>
                  <a:cubicBezTo>
                    <a:pt x="54948" y="30434"/>
                    <a:pt x="84761" y="621"/>
                    <a:pt x="121623" y="621"/>
                  </a:cubicBezTo>
                  <a:lnTo>
                    <a:pt x="416898" y="621"/>
                  </a:lnTo>
                  <a:close/>
                </a:path>
              </a:pathLst>
            </a:custGeom>
            <a:solidFill>
              <a:srgbClr val="FFFFFF"/>
            </a:solidFill>
            <a:ln w="12700" cap="rnd">
              <a:noFill/>
              <a:prstDash val="solid"/>
              <a:round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rmAutofit fontScale="25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 defTabSz="914400"/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片包含 图形用户界面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99313"/>
            <a:ext cx="11233150" cy="452782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78841"/>
            <a:ext cx="11032266" cy="35478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1082342"/>
            <a:ext cx="11086193" cy="184203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99313"/>
            <a:ext cx="11233150" cy="41876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, 电子邮件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58369"/>
            <a:ext cx="11233150" cy="47883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&#10;&#10;中度可信度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28" y="901353"/>
            <a:ext cx="10394256" cy="59295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78841"/>
            <a:ext cx="11233150" cy="403529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78841"/>
            <a:ext cx="11233150" cy="28601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背景图案&#10;&#10;中度可信度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1061870"/>
            <a:ext cx="11398250" cy="1436754"/>
          </a:xfrm>
          <a:prstGeom prst="rect">
            <a:avLst/>
          </a:prstGeom>
        </p:spPr>
      </p:pic>
      <p:pic>
        <p:nvPicPr>
          <p:cNvPr id="8" name="图片 7" descr="图形用户界面, 应用程序&#10;&#10;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25" y="3429000"/>
            <a:ext cx="11233150" cy="27504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882351"/>
            <a:ext cx="11107964" cy="58816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7" name="图片 6" descr="图形用户界面, 文本, 应用程序, 电子邮件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19" y="958369"/>
            <a:ext cx="10499695" cy="55056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26929"/>
            <a:ext cx="11150807" cy="49758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1" y="901353"/>
            <a:ext cx="9639300" cy="57732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1061870"/>
            <a:ext cx="11173279" cy="332548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50" y="797852"/>
            <a:ext cx="9714593" cy="598508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33" y="901353"/>
            <a:ext cx="11438686" cy="51587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&#10;&#10;低可信度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1061870"/>
            <a:ext cx="11100707" cy="27773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应用程序, Word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57" y="901353"/>
            <a:ext cx="10103757" cy="577910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901353"/>
            <a:ext cx="11325679" cy="458420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应用程序, Word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30" y="939366"/>
            <a:ext cx="10188013" cy="58250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75" y="882350"/>
            <a:ext cx="10636250" cy="58963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29" name="图片 28" descr="图形用户界面, 文本, 应用程序, 电子邮件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" y="1058353"/>
            <a:ext cx="11343006" cy="363741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1" name="图片 30" descr="图形用户界面, 文本, 应用程序, 电子邮件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91" y="1082342"/>
            <a:ext cx="11036268" cy="365782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3" name="图片 32" descr="图形用户界面, 文本, 应用程序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48" y="1061870"/>
            <a:ext cx="11010353" cy="27143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5" name="图片 34" descr="图形用户界面, 文本, 应用程序, 电子邮件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28" y="1161883"/>
            <a:ext cx="10730533" cy="45342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 flipV="1">
            <a:off x="488950" y="778849"/>
            <a:ext cx="11233150" cy="190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@稿定PPT实验室 出品-9"/>
          <p:cNvSpPr txBox="1"/>
          <p:nvPr/>
        </p:nvSpPr>
        <p:spPr>
          <a:xfrm>
            <a:off x="1208014" y="244461"/>
            <a:ext cx="1436291" cy="430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 anchorCtr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defRPr/>
            </a:pPr>
            <a:r>
              <a:rPr lang="zh-CN" altLang="en-US" sz="2800" b="1">
                <a:latin typeface="Arial" panose="020B0604020202020204" pitchFamily="34" charset="0"/>
                <a:ea typeface="微软雅黑" panose="020B0503020204020204" pitchFamily="34" charset="-122"/>
                <a:cs typeface="阿里巴巴普惠体 Medium" panose="00020600040101010101" pitchFamily="18" charset="-122"/>
              </a:rPr>
              <a:t>商标分类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阿里巴巴普惠体 Medium" panose="00020600040101010101" pitchFamily="18" charset="-122"/>
            </a:endParaRPr>
          </a:p>
        </p:txBody>
      </p:sp>
      <p:pic>
        <p:nvPicPr>
          <p:cNvPr id="3" name="图片 2" descr="手机屏幕截图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147" y="901353"/>
            <a:ext cx="8272223" cy="58279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56" t="27307" r="27193" b="44328"/>
          <a:stretch>
            <a:fillRect/>
          </a:stretch>
        </p:blipFill>
        <p:spPr>
          <a:xfrm>
            <a:off x="304800" y="103502"/>
            <a:ext cx="868828" cy="600349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OFFICEPLUS.TAG" val="03a12446-4040-4dad-8d54-bb681f108928"/>
</p:tagLst>
</file>

<file path=ppt/tags/tag10.xml><?xml version="1.0" encoding="utf-8"?>
<p:tagLst xmlns:p="http://schemas.openxmlformats.org/presentationml/2006/main">
  <p:tag name="OP_SCP_SHAPE_TYPE" val="Body"/>
  <p:tag name="OP_SCP_ITEM_INDEX" val="3"/>
  <p:tag name="OP_SCP_DEFAULT_TEXT" val="单击此处添加文本，单击此处添加文本，单击此处添加文本，单击此处添加文本，单击此处添加文本，单击此处添加文本。"/>
</p:tagLst>
</file>

<file path=ppt/tags/tag11.xml><?xml version="1.0" encoding="utf-8"?>
<p:tagLst xmlns:p="http://schemas.openxmlformats.org/presentationml/2006/main">
  <p:tag name="OP_SCP_SHAPE_TYPE" val="Title"/>
  <p:tag name="OP_SCP_ITEM_INDEX" val="3"/>
  <p:tag name="OP_SCP_DEFAULT_TEXT" val="添加标题"/>
</p:tagLst>
</file>

<file path=ppt/tags/tag12.xml><?xml version="1.0" encoding="utf-8"?>
<p:tagLst xmlns:p="http://schemas.openxmlformats.org/presentationml/2006/main">
  <p:tag name="OP_SCP_ITEM_INDEX" val="4"/>
</p:tagLst>
</file>

<file path=ppt/tags/tag13.xml><?xml version="1.0" encoding="utf-8"?>
<p:tagLst xmlns:p="http://schemas.openxmlformats.org/presentationml/2006/main">
  <p:tag name="OP_SCP_SHAPE_TYPE" val="Body"/>
  <p:tag name="OP_SCP_ITEM_INDEX" val="4"/>
  <p:tag name="OP_SCP_DEFAULT_TEXT" val="单击此处添加文本，单击此处添加文本，单击此处添加文本，单击此处添加文本，单击此处添加文本，单击此处添加文本。"/>
</p:tagLst>
</file>

<file path=ppt/tags/tag14.xml><?xml version="1.0" encoding="utf-8"?>
<p:tagLst xmlns:p="http://schemas.openxmlformats.org/presentationml/2006/main">
  <p:tag name="OP_SCP_SHAPE_TYPE" val="Title"/>
  <p:tag name="OP_SCP_ITEM_INDEX" val="4"/>
  <p:tag name="OP_SCP_DEFAULT_TEXT" val="添加标题"/>
</p:tagLst>
</file>

<file path=ppt/tags/tag15.xml><?xml version="1.0" encoding="utf-8"?>
<p:tagLst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114"/>
  <p:tag name="OP_SCP_COMPONENT_INFO" val="{&quot;title&quot;:&quot;渐变阴影4项列表PPT组件&quot;,&quot;description&quot;:&quot;渐变阴影4项列表PPT组件&quot;,&quot;keywords&quot;:[&quot;渐变&quot;,&quot;阴影&quot;,&quot;4项&quot;,&quot;列表&quot;,&quot;PPT组件&quot;],&quot;labels&quot;:[]}"/>
  <p:tag name="OP_SCP_GROUP_ID" val="e6a0d15a-4667-9758-12fc-4fce2551075f"/>
  <p:tag name="OP_SCP_ITEM_COUNT" val="4"/>
</p:tagLst>
</file>

<file path=ppt/tags/tag16.xml><?xml version="1.0" encoding="utf-8"?>
<p:tagLst xmlns:p="http://schemas.openxmlformats.org/presentationml/2006/main">
  <p:tag name="OP_SCP_ITEM_INDEX" val="1"/>
</p:tagLst>
</file>

<file path=ppt/tags/tag17.xml><?xml version="1.0" encoding="utf-8"?>
<p:tagLst xmlns:p="http://schemas.openxmlformats.org/presentationml/2006/main">
  <p:tag name="OP_SCP_SHAPE_TYPE" val="Title"/>
  <p:tag name="OP_SCP_ITEM_INDEX" val="1"/>
  <p:tag name="OP_SCP_DEFAULT_TEXT" val="添加标题"/>
</p:tagLst>
</file>

<file path=ppt/tags/tag18.xml><?xml version="1.0" encoding="utf-8"?>
<p:tagLst xmlns:p="http://schemas.openxmlformats.org/presentationml/2006/main">
  <p:tag name="OP_SCP_SHAPE_TYPE" val="Body"/>
  <p:tag name="OP_SCP_ITEM_INDEX" val="1"/>
  <p:tag name="OP_SCP_DEFAULT_TEXT" val="单击此处添加文本，单击此处添加文本，单击此处添加文本。"/>
</p:tagLst>
</file>

<file path=ppt/tags/tag19.xml><?xml version="1.0" encoding="utf-8"?>
<p:tagLst xmlns:p="http://schemas.openxmlformats.org/presentationml/2006/main">
  <p:tag name="OP_SCP_SHAPE_TYPE" val="Title"/>
  <p:tag name="OP_SCP_ITEM_INDEX" val="2"/>
  <p:tag name="OP_SCP_DEFAULT_TEXT" val="添加标题"/>
</p:tagLst>
</file>

<file path=ppt/tags/tag2.xml><?xml version="1.0" encoding="utf-8"?>
<p:tagLst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147"/>
  <p:tag name="OP_SCP_COMPONENT_INFO" val="{&quot;title&quot;:&quot;渐变4项列表PPT组件&quot;,&quot;description&quot;:&quot;渐变4项列表PPT组件&quot;,&quot;keywords&quot;:[&quot;渐变&quot;,&quot;4项&quot;,&quot;列表&quot;,&quot;PPT组件&quot;],&quot;labels&quot;:[]}"/>
  <p:tag name="OP_SCP_GROUP_ID" val="a98e64a8-f5dd-5a2f-ba65-f5ebfb2cd4f6"/>
  <p:tag name="OP_SCP_ITEM_COUNT" val="4"/>
</p:tagLst>
</file>

<file path=ppt/tags/tag20.xml><?xml version="1.0" encoding="utf-8"?>
<p:tagLst xmlns:p="http://schemas.openxmlformats.org/presentationml/2006/main">
  <p:tag name="OP_SCP_ITEM_INDEX" val="3"/>
</p:tagLst>
</file>

<file path=ppt/tags/tag21.xml><?xml version="1.0" encoding="utf-8"?>
<p:tagLst xmlns:p="http://schemas.openxmlformats.org/presentationml/2006/main">
  <p:tag name="OP_SCP_SHAPE_TYPE" val="Title"/>
  <p:tag name="OP_SCP_ITEM_INDEX" val="3"/>
  <p:tag name="OP_SCP_DEFAULT_TEXT" val="添加标题"/>
</p:tagLst>
</file>

<file path=ppt/tags/tag22.xml><?xml version="1.0" encoding="utf-8"?>
<p:tagLst xmlns:p="http://schemas.openxmlformats.org/presentationml/2006/main">
  <p:tag name="OP_SCP_SHAPE_TYPE" val="Body"/>
  <p:tag name="OP_SCP_ITEM_INDEX" val="3"/>
  <p:tag name="OP_SCP_DEFAULT_TEXT" val="单击此处添加文本，单击此处添加文本，单击此处添加文本。"/>
</p:tagLst>
</file>

<file path=ppt/tags/tag23.xml><?xml version="1.0" encoding="utf-8"?>
<p:tagLst xmlns:p="http://schemas.openxmlformats.org/presentationml/2006/main">
  <p:tag name="OP_SCP_SHAPE_TYPE" val="Title"/>
  <p:tag name="OP_SCP_ITEM_INDEX" val="4"/>
  <p:tag name="OP_SCP_DEFAULT_TEXT" val="添加标题"/>
</p:tagLst>
</file>

<file path=ppt/tags/tag24.xml><?xml version="1.0" encoding="utf-8"?>
<p:tagLst xmlns:p="http://schemas.openxmlformats.org/presentationml/2006/main">
  <p:tag name="DATA_TYPE" val="OfficePlusSmartComponent"/>
  <p:tag name="OP_SCP_TAG_VERSION" val="1.0"/>
  <p:tag name="OP_SCP_CHANGE_COLOR" val="N"/>
  <p:tag name="OP_SCP_COMPONENT_TYPE" val="Relation"/>
  <p:tag name="OP_SCP_CONTENT_ID" val="MatlComponentContent-114"/>
  <p:tag name="OP_SCP_COMPONENT_INFO" val="{&quot;title&quot;:&quot;渐变阴影4项列表PPT组件&quot;,&quot;description&quot;:&quot;渐变阴影4项列表PPT组件&quot;,&quot;keywords&quot;:[&quot;渐变&quot;,&quot;阴影&quot;,&quot;4项&quot;,&quot;列表&quot;,&quot;PPT组件&quot;],&quot;labels&quot;:[]}"/>
  <p:tag name="OP_SCP_GROUP_ID" val="e6a0d15a-4667-9758-12fc-4fce2551075f"/>
  <p:tag name="OP_SCP_ITEM_COUNT" val="4"/>
</p:tagLst>
</file>

<file path=ppt/tags/tag25.xml><?xml version="1.0" encoding="utf-8"?>
<p:tagLst xmlns:p="http://schemas.openxmlformats.org/presentationml/2006/main">
  <p:tag name="OP_SCP_ITEM_INDEX" val="1"/>
</p:tagLst>
</file>

<file path=ppt/tags/tag26.xml><?xml version="1.0" encoding="utf-8"?>
<p:tagLst xmlns:p="http://schemas.openxmlformats.org/presentationml/2006/main">
  <p:tag name="OP_SCP_SHAPE_TYPE" val="Title"/>
  <p:tag name="OP_SCP_ITEM_INDEX" val="1"/>
  <p:tag name="OP_SCP_DEFAULT_TEXT" val="添加标题"/>
</p:tagLst>
</file>

<file path=ppt/tags/tag27.xml><?xml version="1.0" encoding="utf-8"?>
<p:tagLst xmlns:p="http://schemas.openxmlformats.org/presentationml/2006/main">
  <p:tag name="OP_SCP_SHAPE_TYPE" val="Body"/>
  <p:tag name="OP_SCP_ITEM_INDEX" val="1"/>
  <p:tag name="OP_SCP_DEFAULT_TEXT" val="单击此处添加文本，单击此处添加文本，单击此处添加文本。"/>
</p:tagLst>
</file>

<file path=ppt/tags/tag28.xml><?xml version="1.0" encoding="utf-8"?>
<p:tagLst xmlns:p="http://schemas.openxmlformats.org/presentationml/2006/main">
  <p:tag name="OP_SCP_SHAPE_TYPE" val="Title"/>
  <p:tag name="OP_SCP_ITEM_INDEX" val="2"/>
  <p:tag name="OP_SCP_DEFAULT_TEXT" val="添加标题"/>
</p:tagLst>
</file>

<file path=ppt/tags/tag29.xml><?xml version="1.0" encoding="utf-8"?>
<p:tagLst xmlns:p="http://schemas.openxmlformats.org/presentationml/2006/main">
  <p:tag name="OP_SCP_SHAPE_TYPE" val="Title"/>
  <p:tag name="OP_SCP_ITEM_INDEX" val="3"/>
  <p:tag name="OP_SCP_DEFAULT_TEXT" val="添加标题"/>
</p:tagLst>
</file>

<file path=ppt/tags/tag3.xml><?xml version="1.0" encoding="utf-8"?>
<p:tagLst xmlns:p="http://schemas.openxmlformats.org/presentationml/2006/main">
  <p:tag name="OP_SCP_ITEM_INDEX" val="1"/>
</p:tagLst>
</file>

<file path=ppt/tags/tag30.xml><?xml version="1.0" encoding="utf-8"?>
<p:tagLst xmlns:p="http://schemas.openxmlformats.org/presentationml/2006/main">
  <p:tag name="OP_SCP_SHAPE_TYPE" val="Body"/>
  <p:tag name="OP_SCP_ITEM_INDEX" val="3"/>
  <p:tag name="OP_SCP_DEFAULT_TEXT" val="单击此处添加文本，单击此处添加文本，单击此处添加文本。"/>
</p:tagLst>
</file>

<file path=ppt/tags/tag31.xml><?xml version="1.0" encoding="utf-8"?>
<p:tagLst xmlns:p="http://schemas.openxmlformats.org/presentationml/2006/main">
  <p:tag name="OP_SCP_SHAPE_TYPE" val="Title"/>
  <p:tag name="OP_SCP_ITEM_INDEX" val="4"/>
  <p:tag name="OP_SCP_DEFAULT_TEXT" val="添加标题"/>
</p:tagLst>
</file>

<file path=ppt/tags/tag4.xml><?xml version="1.0" encoding="utf-8"?>
<p:tagLst xmlns:p="http://schemas.openxmlformats.org/presentationml/2006/main">
  <p:tag name="OP_SCP_SHAPE_TYPE" val="Body"/>
  <p:tag name="OP_SCP_ITEM_INDEX" val="1"/>
  <p:tag name="OP_SCP_DEFAULT_TEXT" val="单击此处添加文本，单击此处添加文本，单击此处添加文本，单击此处添加文本，单击此处添加文本，单击此处添加文本。"/>
</p:tagLst>
</file>

<file path=ppt/tags/tag5.xml><?xml version="1.0" encoding="utf-8"?>
<p:tagLst xmlns:p="http://schemas.openxmlformats.org/presentationml/2006/main">
  <p:tag name="OP_SCP_SHAPE_TYPE" val="Title"/>
  <p:tag name="OP_SCP_ITEM_INDEX" val="1"/>
  <p:tag name="OP_SCP_DEFAULT_TEXT" val="添加标题"/>
</p:tagLst>
</file>

<file path=ppt/tags/tag6.xml><?xml version="1.0" encoding="utf-8"?>
<p:tagLst xmlns:p="http://schemas.openxmlformats.org/presentationml/2006/main">
  <p:tag name="OP_SCP_ITEM_INDEX" val="2"/>
</p:tagLst>
</file>

<file path=ppt/tags/tag7.xml><?xml version="1.0" encoding="utf-8"?>
<p:tagLst xmlns:p="http://schemas.openxmlformats.org/presentationml/2006/main">
  <p:tag name="OP_SCP_SHAPE_TYPE" val="Body"/>
  <p:tag name="OP_SCP_ITEM_INDEX" val="2"/>
  <p:tag name="OP_SCP_DEFAULT_TEXT" val="单击此处添加文本，单击此处添加文本，单击此处添加文本，单击此处添加文本，单击此处添加文本，单击此处添加文本。"/>
</p:tagLst>
</file>

<file path=ppt/tags/tag8.xml><?xml version="1.0" encoding="utf-8"?>
<p:tagLst xmlns:p="http://schemas.openxmlformats.org/presentationml/2006/main">
  <p:tag name="OP_SCP_SHAPE_TYPE" val="Title"/>
  <p:tag name="OP_SCP_ITEM_INDEX" val="2"/>
  <p:tag name="OP_SCP_DEFAULT_TEXT" val="添加标题"/>
</p:tagLst>
</file>

<file path=ppt/tags/tag9.xml><?xml version="1.0" encoding="utf-8"?>
<p:tagLst xmlns:p="http://schemas.openxmlformats.org/presentationml/2006/main">
  <p:tag name="OP_SCP_ITEM_INDEX" val="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font">
      <a:majorFont>
        <a:latin typeface="等线 Light"/>
        <a:ea typeface="等线 Light"/>
        <a:cs typeface=""/>
      </a:majorFont>
      <a:minorFont>
        <a:latin typeface="等线"/>
        <a:ea typeface="等线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411</Words>
  <Application>WPS 演示</Application>
  <PresentationFormat>Widescreen</PresentationFormat>
  <Paragraphs>165</Paragraphs>
  <Slides>49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49</vt:i4>
      </vt:variant>
    </vt:vector>
  </HeadingPairs>
  <TitlesOfParts>
    <vt:vector size="58" baseType="lpstr">
      <vt:lpstr>Arial</vt:lpstr>
      <vt:lpstr>宋体</vt:lpstr>
      <vt:lpstr>Wingdings</vt:lpstr>
      <vt:lpstr>微软雅黑</vt:lpstr>
      <vt:lpstr>阿里巴巴普惠体 Medium</vt:lpstr>
      <vt:lpstr>等线 Light</vt:lpstr>
      <vt:lpstr>Arial Unicode MS</vt:lpstr>
      <vt:lpstr>等线</vt:lpstr>
      <vt:lpstr>Office 主题​​</vt:lpstr>
      <vt:lpstr>印尼商标注册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haiyong he</dc:creator>
  <cp:lastModifiedBy>平湖市美夕臣服饰有限公司</cp:lastModifiedBy>
  <cp:revision>17</cp:revision>
  <dcterms:created xsi:type="dcterms:W3CDTF">2024-11-11T13:05:00Z</dcterms:created>
  <dcterms:modified xsi:type="dcterms:W3CDTF">2026-08-28T03:49:48Z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9821031F544E4140A781E00D2AF38CB7_13</vt:lpwstr>
  </property>
</Properties>
</file>